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4"/>
  </p:notesMasterIdLst>
  <p:sldIdLst>
    <p:sldId id="2318" r:id="rId2"/>
    <p:sldId id="1987" r:id="rId3"/>
    <p:sldId id="2355" r:id="rId4"/>
    <p:sldId id="2468" r:id="rId5"/>
    <p:sldId id="2470" r:id="rId6"/>
    <p:sldId id="2473" r:id="rId7"/>
    <p:sldId id="2472" r:id="rId8"/>
    <p:sldId id="2476" r:id="rId9"/>
    <p:sldId id="2543" r:id="rId10"/>
    <p:sldId id="2496" r:id="rId11"/>
    <p:sldId id="2491" r:id="rId12"/>
    <p:sldId id="2506" r:id="rId13"/>
    <p:sldId id="2507" r:id="rId14"/>
    <p:sldId id="2508" r:id="rId15"/>
    <p:sldId id="2509" r:id="rId16"/>
    <p:sldId id="2513" r:id="rId17"/>
    <p:sldId id="2497" r:id="rId18"/>
    <p:sldId id="2518" r:id="rId19"/>
    <p:sldId id="2521" r:id="rId20"/>
    <p:sldId id="2524" r:id="rId21"/>
    <p:sldId id="2526" r:id="rId22"/>
    <p:sldId id="2527" r:id="rId23"/>
    <p:sldId id="2529" r:id="rId24"/>
    <p:sldId id="2530" r:id="rId25"/>
    <p:sldId id="2295" r:id="rId26"/>
    <p:sldId id="2372" r:id="rId27"/>
    <p:sldId id="2305" r:id="rId28"/>
    <p:sldId id="2198" r:id="rId29"/>
    <p:sldId id="2533" r:id="rId30"/>
    <p:sldId id="2534" r:id="rId31"/>
    <p:sldId id="2357" r:id="rId32"/>
    <p:sldId id="2375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Oswald" pitchFamily="2" charset="77"/>
      <p:regular r:id="rId41"/>
      <p:bold r:id="rId42"/>
    </p:embeddedFont>
    <p:embeddedFont>
      <p:font typeface="Oswald Light" pitchFamily="2" charset="77"/>
      <p:regular r:id="rId43"/>
    </p:embeddedFont>
    <p:embeddedFont>
      <p:font typeface="Oswald SemiBold" pitchFamily="2" charset="77"/>
      <p:regular r:id="rId44"/>
      <p:bold r:id="rId45"/>
    </p:embeddedFont>
    <p:embeddedFont>
      <p:font typeface="Roboto" panose="02000000000000000000" pitchFamily="2" charset="0"/>
      <p:regular r:id="rId46"/>
      <p:bold r:id="rId47"/>
      <p:italic r:id="rId48"/>
      <p:boldItalic r:id="rId49"/>
    </p:embeddedFont>
    <p:embeddedFont>
      <p:font typeface="Roboto Medium" panose="02000000000000000000" pitchFamily="2" charset="0"/>
      <p:regular r:id="rId50"/>
      <p:italic r:id="rId51"/>
    </p:embeddedFont>
    <p:embeddedFont>
      <p:font typeface="Tw Cen MT" panose="020B0602020104020603" pitchFamily="34" charset="77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B02"/>
    <a:srgbClr val="FDD252"/>
    <a:srgbClr val="595959"/>
    <a:srgbClr val="E31B3C"/>
    <a:srgbClr val="F2F2F2"/>
    <a:srgbClr val="E31B84"/>
    <a:srgbClr val="FFC000"/>
    <a:srgbClr val="57FF00"/>
    <a:srgbClr val="DADCDC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9" autoAdjust="0"/>
    <p:restoredTop sz="88778" autoAdjust="0"/>
  </p:normalViewPr>
  <p:slideViewPr>
    <p:cSldViewPr snapToGrid="0">
      <p:cViewPr varScale="1">
        <p:scale>
          <a:sx n="89" d="100"/>
          <a:sy n="89" d="100"/>
        </p:scale>
        <p:origin x="192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10:41:25.9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E2A11-72B3-174E-812E-DB995333F744}" type="datetimeFigureOut">
              <a:t>29/05/2024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D705C-C24F-D340-B877-BB2BBEB5724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706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08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53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4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72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31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29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27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47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77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4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36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31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32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6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072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114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244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648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a29748a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a29748a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514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a29748a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a29748a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863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66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173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948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6485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11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74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58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41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18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7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FA12-C4A7-47AA-8763-104DFCC33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CEF03-61AA-CCF1-31C7-E1E92C086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23082-0A9A-DFD1-A49A-C33FC0F5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96CCE-4856-35BB-676C-1CFE0AF0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250C6-8213-0D73-F8EF-D0C9AC041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8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18F5-6B23-3202-D951-70DF8343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85B64-C880-E1FC-BC34-0F27AC738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0F954-5388-11E6-D220-5E7E372F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D49EC-2ECC-CD7C-9149-BF6D0207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BA8CC-855F-4E14-C48F-102A4621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9D496-0283-59E0-C40F-25F3A51A4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F4124-2D48-2ACC-9733-CD741A126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EAACD-E0E8-E86F-353E-369EE0181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908C1-CB19-767A-F8B1-0608B89B6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7933D-7AC8-45FD-988C-C63EE78B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0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6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marL="609585" lvl="0" indent="-465655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423323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267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267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267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267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267"/>
              </a:spcBef>
              <a:spcAft>
                <a:spcPts val="2267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407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E6DA-7F95-17B0-A783-55D81EE0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C2F3C-87D6-B601-E61F-44A720C42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FA5F9-B64B-38E8-56ED-B9A30EAF6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65C5-2E30-7724-7BFA-021D20C1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2568C-2AF8-3DAE-1CC7-C8F3B3A3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4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3FDDD-D66B-B825-DB1B-E3981256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FA4D5-DAB5-CD15-635A-873EE8EFF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2A8D9-A6A6-26C9-4DBE-8FB63DF6A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32F65-FD1B-6EA1-F9A6-9844DBF9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79C16-780C-41CC-06B3-C858246F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267B4-81CB-C96C-3921-8486F993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1AB7F-A065-84FF-4ED5-A939E0355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4892B-13A0-04DF-9C3C-04B1B5418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A13BE-B809-FD91-9408-E43B724D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29CE9-62C1-497E-1B04-6CBBDBDC7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EA50E-7F96-A8E7-B948-595C5D9B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3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361D7-8DD3-28A6-7716-BFE5A64CB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35A96-7797-E7CA-F643-D52F735FA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9E7A8-E99E-3DDB-B4DA-5BE5C7657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AAD76-BEFC-5C2D-8564-6CCD89266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4D448-3C5D-B169-B135-6C0EB7F71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1D9AAC-61D8-9566-1737-E940912D0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C7AF0C-72E4-C4BE-77F1-27C42658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80F3ED-7BB3-A40B-2056-8ACB20F7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8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853B1-66E3-8D62-1776-7648C4BEE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B60D56-D092-4388-56E7-61BE5866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D8F1E-2608-304A-CF00-03C5F10DF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F3224-7841-8BB1-29EC-A22D28CD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9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917010-D142-6D90-3BF3-72A308A9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830C92-E01A-AD86-131D-BE052406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633B5-0289-1B40-70CF-0D398BCC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36310-E839-7D6E-732B-300BF6C8C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B28B3-C512-AEF1-E06C-9446FE6E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DF521-5D9A-E7F3-870C-9B148A85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A69F0-DB41-0EBA-CF67-E77246609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A7623-E6F9-F103-8139-7FFC5CE3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FF7E3-1358-3B81-5330-3A1C5987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3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4EE07-CCBD-6797-D82F-1213AF1A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C4002-BA8A-CBE2-3933-A98515BE9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44F68-7649-FAA9-9FD2-4F5793A52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DC181-8AB4-B1CD-CB08-2A864361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F6270-2AA4-074F-D0E3-6DA9ADB7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8137A-4F7A-7669-DA39-E5A90FB7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6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94B0F-404A-D35D-E46D-E8041194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CDD91-F838-BADE-46E6-DA4B20A30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A25EF-8A8A-60D0-2A54-1C7E6E0AE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27186-D375-445B-AA32-707CBAE230B1}" type="datetimeFigureOut">
              <a:rPr lang="en-US" smtClean="0"/>
              <a:t>5/29/24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4C03-FAE3-B160-1C15-3D902921D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87C38-CCD8-D524-A441-97B627EF2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5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14:cNvPr>
              <p14:cNvContentPartPr/>
              <p14:nvPr/>
            </p14:nvContentPartPr>
            <p14:xfrm>
              <a:off x="234424" y="-70909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784" y="-744734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Flowchart: Manual Input 2">
            <a:extLst>
              <a:ext uri="{FF2B5EF4-FFF2-40B4-BE49-F238E27FC236}">
                <a16:creationId xmlns:a16="http://schemas.microsoft.com/office/drawing/2014/main" id="{EC913D5E-3449-E07F-0AF2-54F63FE5582A}"/>
              </a:ext>
            </a:extLst>
          </p:cNvPr>
          <p:cNvSpPr/>
          <p:nvPr/>
        </p:nvSpPr>
        <p:spPr>
          <a:xfrm rot="16200000">
            <a:off x="5085305" y="-198345"/>
            <a:ext cx="6910808" cy="730749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22000">
                <a:schemeClr val="bg1"/>
              </a:gs>
              <a:gs pos="48000">
                <a:srgbClr val="E9EAEA"/>
              </a:gs>
              <a:gs pos="74000">
                <a:srgbClr val="DADCDC"/>
              </a:gs>
              <a:gs pos="97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6F2024-EFB4-EBBD-C3AD-0837CFE19A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6234" y="771652"/>
            <a:ext cx="8277725" cy="5284800"/>
          </a:xfrm>
          <a:prstGeom prst="rect">
            <a:avLst/>
          </a:prstGeom>
        </p:spPr>
      </p:pic>
      <p:pic>
        <p:nvPicPr>
          <p:cNvPr id="5" name="Picture 4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60072BF5-235D-582A-ECF1-E48FEAB972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60" y="1155842"/>
            <a:ext cx="2828365" cy="28283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F1533A-5089-A4DB-2645-0E1D57609C23}"/>
              </a:ext>
            </a:extLst>
          </p:cNvPr>
          <p:cNvSpPr txBox="1"/>
          <p:nvPr/>
        </p:nvSpPr>
        <p:spPr>
          <a:xfrm>
            <a:off x="554913" y="3984207"/>
            <a:ext cx="3871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rgbClr val="949494"/>
                </a:solidFill>
                <a:latin typeface="Oswald SemiBold" pitchFamily="2" charset="77"/>
              </a:rPr>
              <a:t>AI IN ACADEMIA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8A763-A305-F9E9-F40E-193784B19AA8}"/>
              </a:ext>
            </a:extLst>
          </p:cNvPr>
          <p:cNvSpPr txBox="1"/>
          <p:nvPr/>
        </p:nvSpPr>
        <p:spPr>
          <a:xfrm>
            <a:off x="811142" y="4573399"/>
            <a:ext cx="1475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300">
                <a:solidFill>
                  <a:srgbClr val="FAAB02"/>
                </a:solidFill>
                <a:latin typeface="Oswald SemiBold" pitchFamily="2" charset="77"/>
              </a:rPr>
              <a:t>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5BBBF8-E52D-1350-DBAD-7407C17447BA}"/>
              </a:ext>
            </a:extLst>
          </p:cNvPr>
          <p:cNvSpPr txBox="1"/>
          <p:nvPr/>
        </p:nvSpPr>
        <p:spPr>
          <a:xfrm>
            <a:off x="2205317" y="4573399"/>
            <a:ext cx="2056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300">
                <a:solidFill>
                  <a:srgbClr val="FFC000"/>
                </a:solidFill>
                <a:latin typeface="Oswald SemiBold" pitchFamily="2" charset="77"/>
              </a:rPr>
              <a:t>SUMMIT</a:t>
            </a:r>
          </a:p>
        </p:txBody>
      </p:sp>
    </p:spTree>
    <p:extLst>
      <p:ext uri="{BB962C8B-B14F-4D97-AF65-F5344CB8AC3E}">
        <p14:creationId xmlns:p14="http://schemas.microsoft.com/office/powerpoint/2010/main" val="261581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30-Minute Prep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8DEAA72-BE1A-5096-593A-54267168994F}"/>
              </a:ext>
            </a:extLst>
          </p:cNvPr>
          <p:cNvSpPr/>
          <p:nvPr/>
        </p:nvSpPr>
        <p:spPr>
          <a:xfrm>
            <a:off x="4620626" y="2961363"/>
            <a:ext cx="7232072" cy="2189016"/>
          </a:xfrm>
          <a:prstGeom prst="roundRect">
            <a:avLst>
              <a:gd name="adj" fmla="val 5239"/>
            </a:avLst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FFC000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500" dirty="0">
              <a:solidFill>
                <a:schemeClr val="bg1"/>
              </a:solidFill>
              <a:latin typeface="Oswald" panose="02000503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Module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5A0B0-F0B3-23D8-A2D6-276A2D382435}"/>
              </a:ext>
            </a:extLst>
          </p:cNvPr>
          <p:cNvSpPr txBox="1"/>
          <p:nvPr/>
        </p:nvSpPr>
        <p:spPr>
          <a:xfrm>
            <a:off x="4821470" y="1962291"/>
            <a:ext cx="658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Put it all together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607821A-3B35-C1C3-4DD3-C09AFCAC8222}"/>
              </a:ext>
            </a:extLst>
          </p:cNvPr>
          <p:cNvSpPr/>
          <p:nvPr/>
        </p:nvSpPr>
        <p:spPr>
          <a:xfrm>
            <a:off x="4946891" y="3593662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Game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E934CC3-66C8-BD95-22A8-1B5D7BA362C8}"/>
              </a:ext>
            </a:extLst>
          </p:cNvPr>
          <p:cNvSpPr/>
          <p:nvPr/>
        </p:nvSpPr>
        <p:spPr>
          <a:xfrm>
            <a:off x="6637592" y="3593662"/>
            <a:ext cx="1471328" cy="1160390"/>
          </a:xfrm>
          <a:prstGeom prst="roundRect">
            <a:avLst>
              <a:gd name="adj" fmla="val 6260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Lesson Plan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4AD0E54-DF0D-BBFE-043B-ABED9D189993}"/>
              </a:ext>
            </a:extLst>
          </p:cNvPr>
          <p:cNvSpPr/>
          <p:nvPr/>
        </p:nvSpPr>
        <p:spPr>
          <a:xfrm>
            <a:off x="8328293" y="3593662"/>
            <a:ext cx="1471328" cy="1160390"/>
          </a:xfrm>
          <a:prstGeom prst="roundRect">
            <a:avLst>
              <a:gd name="adj" fmla="val 7003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Case Study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14E85FD-F74B-7744-4E31-292247E40108}"/>
              </a:ext>
            </a:extLst>
          </p:cNvPr>
          <p:cNvSpPr/>
          <p:nvPr/>
        </p:nvSpPr>
        <p:spPr>
          <a:xfrm>
            <a:off x="10018994" y="3593662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Rubric</a:t>
            </a:r>
          </a:p>
        </p:txBody>
      </p:sp>
    </p:spTree>
    <p:extLst>
      <p:ext uri="{BB962C8B-B14F-4D97-AF65-F5344CB8AC3E}">
        <p14:creationId xmlns:p14="http://schemas.microsoft.com/office/powerpoint/2010/main" val="1462249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E912DB6F-AD7F-3FB0-CBBE-BCAFD2B6AED0}"/>
              </a:ext>
            </a:extLst>
          </p:cNvPr>
          <p:cNvSpPr/>
          <p:nvPr/>
        </p:nvSpPr>
        <p:spPr>
          <a:xfrm>
            <a:off x="4620626" y="2961363"/>
            <a:ext cx="7232072" cy="2189016"/>
          </a:xfrm>
          <a:prstGeom prst="roundRect">
            <a:avLst>
              <a:gd name="adj" fmla="val 5239"/>
            </a:avLst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FFC000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500" dirty="0">
              <a:solidFill>
                <a:schemeClr val="bg1"/>
              </a:solidFill>
              <a:latin typeface="Oswald" panose="02000503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Module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30-Minute Prep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5A0B0-F0B3-23D8-A2D6-276A2D382435}"/>
              </a:ext>
            </a:extLst>
          </p:cNvPr>
          <p:cNvSpPr txBox="1"/>
          <p:nvPr/>
        </p:nvSpPr>
        <p:spPr>
          <a:xfrm>
            <a:off x="4821470" y="1962291"/>
            <a:ext cx="658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Put it all together</a:t>
            </a: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5204EAE0-81D7-D32B-6B97-AB3D977695D0}"/>
              </a:ext>
            </a:extLst>
          </p:cNvPr>
          <p:cNvSpPr/>
          <p:nvPr/>
        </p:nvSpPr>
        <p:spPr>
          <a:xfrm>
            <a:off x="4946891" y="3593662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Intro</a:t>
            </a: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F36A7E37-4511-23D6-810A-50B1708FF18C}"/>
              </a:ext>
            </a:extLst>
          </p:cNvPr>
          <p:cNvSpPr/>
          <p:nvPr/>
        </p:nvSpPr>
        <p:spPr>
          <a:xfrm>
            <a:off x="6637592" y="3593662"/>
            <a:ext cx="1471328" cy="1160390"/>
          </a:xfrm>
          <a:prstGeom prst="roundRect">
            <a:avLst>
              <a:gd name="adj" fmla="val 6260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Apply</a:t>
            </a: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65C08C4A-E9DA-9DF0-D67D-2B435D0633AB}"/>
              </a:ext>
            </a:extLst>
          </p:cNvPr>
          <p:cNvSpPr/>
          <p:nvPr/>
        </p:nvSpPr>
        <p:spPr>
          <a:xfrm>
            <a:off x="8328293" y="3593662"/>
            <a:ext cx="1471328" cy="1160390"/>
          </a:xfrm>
          <a:prstGeom prst="roundRect">
            <a:avLst>
              <a:gd name="adj" fmla="val 7003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Reflect</a:t>
            </a: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72D8EBC4-FF62-1E43-F0AC-7CC7F57E8589}"/>
              </a:ext>
            </a:extLst>
          </p:cNvPr>
          <p:cNvSpPr/>
          <p:nvPr/>
        </p:nvSpPr>
        <p:spPr>
          <a:xfrm>
            <a:off x="10018994" y="3593662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Assess</a:t>
            </a:r>
          </a:p>
        </p:txBody>
      </p:sp>
    </p:spTree>
    <p:extLst>
      <p:ext uri="{BB962C8B-B14F-4D97-AF65-F5344CB8AC3E}">
        <p14:creationId xmlns:p14="http://schemas.microsoft.com/office/powerpoint/2010/main" val="9001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E912DB6F-AD7F-3FB0-CBBE-BCAFD2B6AED0}"/>
              </a:ext>
            </a:extLst>
          </p:cNvPr>
          <p:cNvSpPr/>
          <p:nvPr/>
        </p:nvSpPr>
        <p:spPr>
          <a:xfrm>
            <a:off x="4620626" y="2961363"/>
            <a:ext cx="7232072" cy="2189016"/>
          </a:xfrm>
          <a:prstGeom prst="roundRect">
            <a:avLst>
              <a:gd name="adj" fmla="val 5239"/>
            </a:avLst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FFC000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500" dirty="0">
              <a:solidFill>
                <a:schemeClr val="bg1"/>
              </a:solidFill>
              <a:latin typeface="Oswald" panose="02000503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Module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30-Minute Prep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5A0B0-F0B3-23D8-A2D6-276A2D382435}"/>
              </a:ext>
            </a:extLst>
          </p:cNvPr>
          <p:cNvSpPr txBox="1"/>
          <p:nvPr/>
        </p:nvSpPr>
        <p:spPr>
          <a:xfrm>
            <a:off x="4821470" y="1962291"/>
            <a:ext cx="658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Put it all together</a:t>
            </a: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5204EAE0-81D7-D32B-6B97-AB3D977695D0}"/>
              </a:ext>
            </a:extLst>
          </p:cNvPr>
          <p:cNvSpPr/>
          <p:nvPr/>
        </p:nvSpPr>
        <p:spPr>
          <a:xfrm>
            <a:off x="4946891" y="3593662"/>
            <a:ext cx="1471328" cy="1160390"/>
          </a:xfrm>
          <a:prstGeom prst="roundRect">
            <a:avLst>
              <a:gd name="adj" fmla="val 6259"/>
            </a:avLst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Intro</a:t>
            </a: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F36A7E37-4511-23D6-810A-50B1708FF18C}"/>
              </a:ext>
            </a:extLst>
          </p:cNvPr>
          <p:cNvSpPr/>
          <p:nvPr/>
        </p:nvSpPr>
        <p:spPr>
          <a:xfrm>
            <a:off x="6637592" y="3593662"/>
            <a:ext cx="1471328" cy="1160390"/>
          </a:xfrm>
          <a:prstGeom prst="roundRect">
            <a:avLst>
              <a:gd name="adj" fmla="val 6260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Apply</a:t>
            </a: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65C08C4A-E9DA-9DF0-D67D-2B435D0633AB}"/>
              </a:ext>
            </a:extLst>
          </p:cNvPr>
          <p:cNvSpPr/>
          <p:nvPr/>
        </p:nvSpPr>
        <p:spPr>
          <a:xfrm>
            <a:off x="8328293" y="3593662"/>
            <a:ext cx="1471328" cy="1160390"/>
          </a:xfrm>
          <a:prstGeom prst="roundRect">
            <a:avLst>
              <a:gd name="adj" fmla="val 7003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Reflect</a:t>
            </a: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72D8EBC4-FF62-1E43-F0AC-7CC7F57E8589}"/>
              </a:ext>
            </a:extLst>
          </p:cNvPr>
          <p:cNvSpPr/>
          <p:nvPr/>
        </p:nvSpPr>
        <p:spPr>
          <a:xfrm>
            <a:off x="10018994" y="3593662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Assess</a:t>
            </a:r>
          </a:p>
        </p:txBody>
      </p:sp>
    </p:spTree>
    <p:extLst>
      <p:ext uri="{BB962C8B-B14F-4D97-AF65-F5344CB8AC3E}">
        <p14:creationId xmlns:p14="http://schemas.microsoft.com/office/powerpoint/2010/main" val="31127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E912DB6F-AD7F-3FB0-CBBE-BCAFD2B6AED0}"/>
              </a:ext>
            </a:extLst>
          </p:cNvPr>
          <p:cNvSpPr/>
          <p:nvPr/>
        </p:nvSpPr>
        <p:spPr>
          <a:xfrm>
            <a:off x="4620626" y="2961363"/>
            <a:ext cx="7232072" cy="2189016"/>
          </a:xfrm>
          <a:prstGeom prst="roundRect">
            <a:avLst>
              <a:gd name="adj" fmla="val 5239"/>
            </a:avLst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FFC000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500" dirty="0">
              <a:solidFill>
                <a:schemeClr val="bg1"/>
              </a:solidFill>
              <a:latin typeface="Oswald" panose="02000503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Module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30-Minute Prep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5A0B0-F0B3-23D8-A2D6-276A2D382435}"/>
              </a:ext>
            </a:extLst>
          </p:cNvPr>
          <p:cNvSpPr txBox="1"/>
          <p:nvPr/>
        </p:nvSpPr>
        <p:spPr>
          <a:xfrm>
            <a:off x="4821470" y="1962291"/>
            <a:ext cx="658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Put it all together</a:t>
            </a: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5204EAE0-81D7-D32B-6B97-AB3D977695D0}"/>
              </a:ext>
            </a:extLst>
          </p:cNvPr>
          <p:cNvSpPr/>
          <p:nvPr/>
        </p:nvSpPr>
        <p:spPr>
          <a:xfrm>
            <a:off x="4946891" y="3593662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Intro</a:t>
            </a: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F36A7E37-4511-23D6-810A-50B1708FF18C}"/>
              </a:ext>
            </a:extLst>
          </p:cNvPr>
          <p:cNvSpPr/>
          <p:nvPr/>
        </p:nvSpPr>
        <p:spPr>
          <a:xfrm>
            <a:off x="6637592" y="3593662"/>
            <a:ext cx="1471328" cy="1160390"/>
          </a:xfrm>
          <a:prstGeom prst="roundRect">
            <a:avLst>
              <a:gd name="adj" fmla="val 6260"/>
            </a:avLst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Apply</a:t>
            </a: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65C08C4A-E9DA-9DF0-D67D-2B435D0633AB}"/>
              </a:ext>
            </a:extLst>
          </p:cNvPr>
          <p:cNvSpPr/>
          <p:nvPr/>
        </p:nvSpPr>
        <p:spPr>
          <a:xfrm>
            <a:off x="8328293" y="3593662"/>
            <a:ext cx="1471328" cy="1160390"/>
          </a:xfrm>
          <a:prstGeom prst="roundRect">
            <a:avLst>
              <a:gd name="adj" fmla="val 7003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Reflect</a:t>
            </a: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72D8EBC4-FF62-1E43-F0AC-7CC7F57E8589}"/>
              </a:ext>
            </a:extLst>
          </p:cNvPr>
          <p:cNvSpPr/>
          <p:nvPr/>
        </p:nvSpPr>
        <p:spPr>
          <a:xfrm>
            <a:off x="10018994" y="3593662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Assess</a:t>
            </a:r>
          </a:p>
        </p:txBody>
      </p:sp>
    </p:spTree>
    <p:extLst>
      <p:ext uri="{BB962C8B-B14F-4D97-AF65-F5344CB8AC3E}">
        <p14:creationId xmlns:p14="http://schemas.microsoft.com/office/powerpoint/2010/main" val="394653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E912DB6F-AD7F-3FB0-CBBE-BCAFD2B6AED0}"/>
              </a:ext>
            </a:extLst>
          </p:cNvPr>
          <p:cNvSpPr/>
          <p:nvPr/>
        </p:nvSpPr>
        <p:spPr>
          <a:xfrm>
            <a:off x="4620626" y="2961363"/>
            <a:ext cx="7232072" cy="2189016"/>
          </a:xfrm>
          <a:prstGeom prst="roundRect">
            <a:avLst>
              <a:gd name="adj" fmla="val 5239"/>
            </a:avLst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FFC000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500" dirty="0">
              <a:solidFill>
                <a:schemeClr val="bg1"/>
              </a:solidFill>
              <a:latin typeface="Oswald" panose="02000503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Module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30-Minute Prep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5A0B0-F0B3-23D8-A2D6-276A2D382435}"/>
              </a:ext>
            </a:extLst>
          </p:cNvPr>
          <p:cNvSpPr txBox="1"/>
          <p:nvPr/>
        </p:nvSpPr>
        <p:spPr>
          <a:xfrm>
            <a:off x="4821470" y="1962291"/>
            <a:ext cx="658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Put it all together</a:t>
            </a: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5204EAE0-81D7-D32B-6B97-AB3D977695D0}"/>
              </a:ext>
            </a:extLst>
          </p:cNvPr>
          <p:cNvSpPr/>
          <p:nvPr/>
        </p:nvSpPr>
        <p:spPr>
          <a:xfrm>
            <a:off x="4946891" y="3593662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Intro</a:t>
            </a: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F36A7E37-4511-23D6-810A-50B1708FF18C}"/>
              </a:ext>
            </a:extLst>
          </p:cNvPr>
          <p:cNvSpPr/>
          <p:nvPr/>
        </p:nvSpPr>
        <p:spPr>
          <a:xfrm>
            <a:off x="6637592" y="3593662"/>
            <a:ext cx="1471328" cy="1160390"/>
          </a:xfrm>
          <a:prstGeom prst="roundRect">
            <a:avLst>
              <a:gd name="adj" fmla="val 6260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Apply</a:t>
            </a: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65C08C4A-E9DA-9DF0-D67D-2B435D0633AB}"/>
              </a:ext>
            </a:extLst>
          </p:cNvPr>
          <p:cNvSpPr/>
          <p:nvPr/>
        </p:nvSpPr>
        <p:spPr>
          <a:xfrm>
            <a:off x="8328293" y="3593662"/>
            <a:ext cx="1471328" cy="1160390"/>
          </a:xfrm>
          <a:prstGeom prst="roundRect">
            <a:avLst>
              <a:gd name="adj" fmla="val 7003"/>
            </a:avLst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Reflect</a:t>
            </a: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72D8EBC4-FF62-1E43-F0AC-7CC7F57E8589}"/>
              </a:ext>
            </a:extLst>
          </p:cNvPr>
          <p:cNvSpPr/>
          <p:nvPr/>
        </p:nvSpPr>
        <p:spPr>
          <a:xfrm>
            <a:off x="10018994" y="3593662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Assess</a:t>
            </a:r>
          </a:p>
        </p:txBody>
      </p:sp>
    </p:spTree>
    <p:extLst>
      <p:ext uri="{BB962C8B-B14F-4D97-AF65-F5344CB8AC3E}">
        <p14:creationId xmlns:p14="http://schemas.microsoft.com/office/powerpoint/2010/main" val="113859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B3DEDB30-7CFF-ADDA-E65A-29F2B30702E6}"/>
              </a:ext>
            </a:extLst>
          </p:cNvPr>
          <p:cNvSpPr/>
          <p:nvPr/>
        </p:nvSpPr>
        <p:spPr>
          <a:xfrm>
            <a:off x="4946891" y="3593662"/>
            <a:ext cx="1471328" cy="1160390"/>
          </a:xfrm>
          <a:prstGeom prst="roundRect">
            <a:avLst>
              <a:gd name="adj" fmla="val 6259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Game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0F19166E-9E82-F23F-0645-8408D09CA191}"/>
              </a:ext>
            </a:extLst>
          </p:cNvPr>
          <p:cNvSpPr/>
          <p:nvPr/>
        </p:nvSpPr>
        <p:spPr>
          <a:xfrm>
            <a:off x="6637592" y="3593662"/>
            <a:ext cx="1471328" cy="1160390"/>
          </a:xfrm>
          <a:prstGeom prst="roundRect">
            <a:avLst>
              <a:gd name="adj" fmla="val 6260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Case Study</a:t>
            </a: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4B3299F8-28D2-0D90-BD91-A522527FF70D}"/>
              </a:ext>
            </a:extLst>
          </p:cNvPr>
          <p:cNvSpPr/>
          <p:nvPr/>
        </p:nvSpPr>
        <p:spPr>
          <a:xfrm>
            <a:off x="8328293" y="3593662"/>
            <a:ext cx="1471328" cy="1160390"/>
          </a:xfrm>
          <a:prstGeom prst="roundRect">
            <a:avLst>
              <a:gd name="adj" fmla="val 7003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Lesson Plan</a:t>
            </a: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4D74008D-24D6-4A66-2933-90024ABB5165}"/>
              </a:ext>
            </a:extLst>
          </p:cNvPr>
          <p:cNvSpPr/>
          <p:nvPr/>
        </p:nvSpPr>
        <p:spPr>
          <a:xfrm>
            <a:off x="10018994" y="3593662"/>
            <a:ext cx="1471328" cy="1160390"/>
          </a:xfrm>
          <a:prstGeom prst="roundRect">
            <a:avLst>
              <a:gd name="adj" fmla="val 6259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Rubric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30-Minute Prep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5A0B0-F0B3-23D8-A2D6-276A2D382435}"/>
              </a:ext>
            </a:extLst>
          </p:cNvPr>
          <p:cNvSpPr txBox="1"/>
          <p:nvPr/>
        </p:nvSpPr>
        <p:spPr>
          <a:xfrm>
            <a:off x="4821470" y="1962291"/>
            <a:ext cx="658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Put it all together</a:t>
            </a:r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E912DB6F-AD7F-3FB0-CBBE-BCAFD2B6AED0}"/>
              </a:ext>
            </a:extLst>
          </p:cNvPr>
          <p:cNvSpPr/>
          <p:nvPr/>
        </p:nvSpPr>
        <p:spPr>
          <a:xfrm>
            <a:off x="4620626" y="2961363"/>
            <a:ext cx="7232072" cy="2189016"/>
          </a:xfrm>
          <a:prstGeom prst="roundRect">
            <a:avLst>
              <a:gd name="adj" fmla="val 5239"/>
            </a:avLst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FFC000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500" dirty="0">
              <a:solidFill>
                <a:schemeClr val="bg1"/>
              </a:solidFill>
              <a:latin typeface="Oswald" panose="02000503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Module</a:t>
            </a: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5204EAE0-81D7-D32B-6B97-AB3D977695D0}"/>
              </a:ext>
            </a:extLst>
          </p:cNvPr>
          <p:cNvSpPr/>
          <p:nvPr/>
        </p:nvSpPr>
        <p:spPr>
          <a:xfrm>
            <a:off x="4946891" y="3593662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Intro</a:t>
            </a: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F36A7E37-4511-23D6-810A-50B1708FF18C}"/>
              </a:ext>
            </a:extLst>
          </p:cNvPr>
          <p:cNvSpPr/>
          <p:nvPr/>
        </p:nvSpPr>
        <p:spPr>
          <a:xfrm>
            <a:off x="6637592" y="3593662"/>
            <a:ext cx="1471328" cy="1160390"/>
          </a:xfrm>
          <a:prstGeom prst="roundRect">
            <a:avLst>
              <a:gd name="adj" fmla="val 6260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Apply</a:t>
            </a: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65C08C4A-E9DA-9DF0-D67D-2B435D0633AB}"/>
              </a:ext>
            </a:extLst>
          </p:cNvPr>
          <p:cNvSpPr/>
          <p:nvPr/>
        </p:nvSpPr>
        <p:spPr>
          <a:xfrm>
            <a:off x="8328293" y="3593662"/>
            <a:ext cx="1471328" cy="1160390"/>
          </a:xfrm>
          <a:prstGeom prst="roundRect">
            <a:avLst>
              <a:gd name="adj" fmla="val 7003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Reflect</a:t>
            </a: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72D8EBC4-FF62-1E43-F0AC-7CC7F57E8589}"/>
              </a:ext>
            </a:extLst>
          </p:cNvPr>
          <p:cNvSpPr/>
          <p:nvPr/>
        </p:nvSpPr>
        <p:spPr>
          <a:xfrm>
            <a:off x="10018994" y="3593662"/>
            <a:ext cx="1471328" cy="1160390"/>
          </a:xfrm>
          <a:prstGeom prst="roundRect">
            <a:avLst>
              <a:gd name="adj" fmla="val 6259"/>
            </a:avLst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Assess</a:t>
            </a:r>
          </a:p>
        </p:txBody>
      </p:sp>
    </p:spTree>
    <p:extLst>
      <p:ext uri="{BB962C8B-B14F-4D97-AF65-F5344CB8AC3E}">
        <p14:creationId xmlns:p14="http://schemas.microsoft.com/office/powerpoint/2010/main" val="315420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DB57CE90-2558-09E0-A456-07E555BB0EE5}"/>
              </a:ext>
            </a:extLst>
          </p:cNvPr>
          <p:cNvSpPr/>
          <p:nvPr/>
        </p:nvSpPr>
        <p:spPr>
          <a:xfrm>
            <a:off x="4946891" y="3584721"/>
            <a:ext cx="1471328" cy="1160390"/>
          </a:xfrm>
          <a:prstGeom prst="roundRect">
            <a:avLst>
              <a:gd name="adj" fmla="val 6259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Case Study</a:t>
            </a: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53A5AE24-223D-C2B6-2B7A-4DAD96360295}"/>
              </a:ext>
            </a:extLst>
          </p:cNvPr>
          <p:cNvSpPr/>
          <p:nvPr/>
        </p:nvSpPr>
        <p:spPr>
          <a:xfrm>
            <a:off x="6637592" y="3584721"/>
            <a:ext cx="1471328" cy="1160390"/>
          </a:xfrm>
          <a:prstGeom prst="roundRect">
            <a:avLst>
              <a:gd name="adj" fmla="val 6260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Rubric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A13DBFA7-23E1-A28A-C6BB-E422FA9B634A}"/>
              </a:ext>
            </a:extLst>
          </p:cNvPr>
          <p:cNvSpPr/>
          <p:nvPr/>
        </p:nvSpPr>
        <p:spPr>
          <a:xfrm>
            <a:off x="8328293" y="3584721"/>
            <a:ext cx="1471328" cy="1160390"/>
          </a:xfrm>
          <a:prstGeom prst="roundRect">
            <a:avLst>
              <a:gd name="adj" fmla="val 7003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Game</a:t>
            </a:r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28DBE1D1-4B6B-A23C-D993-BB9B661761C5}"/>
              </a:ext>
            </a:extLst>
          </p:cNvPr>
          <p:cNvSpPr/>
          <p:nvPr/>
        </p:nvSpPr>
        <p:spPr>
          <a:xfrm>
            <a:off x="10018994" y="3584721"/>
            <a:ext cx="1471328" cy="1160390"/>
          </a:xfrm>
          <a:prstGeom prst="roundRect">
            <a:avLst>
              <a:gd name="adj" fmla="val 6259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Lesson Plan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30-Minute Prep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5A0B0-F0B3-23D8-A2D6-276A2D382435}"/>
              </a:ext>
            </a:extLst>
          </p:cNvPr>
          <p:cNvSpPr txBox="1"/>
          <p:nvPr/>
        </p:nvSpPr>
        <p:spPr>
          <a:xfrm>
            <a:off x="4821470" y="1962291"/>
            <a:ext cx="658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What’s the best tool?</a:t>
            </a:r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E912DB6F-AD7F-3FB0-CBBE-BCAFD2B6AED0}"/>
              </a:ext>
            </a:extLst>
          </p:cNvPr>
          <p:cNvSpPr/>
          <p:nvPr/>
        </p:nvSpPr>
        <p:spPr>
          <a:xfrm>
            <a:off x="4620626" y="2966673"/>
            <a:ext cx="7232072" cy="2189016"/>
          </a:xfrm>
          <a:prstGeom prst="roundRect">
            <a:avLst>
              <a:gd name="adj" fmla="val 5239"/>
            </a:avLst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FFC000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500" dirty="0">
              <a:solidFill>
                <a:schemeClr val="bg1"/>
              </a:solidFill>
              <a:latin typeface="Oswald" panose="02000503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Module</a:t>
            </a: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5204EAE0-81D7-D32B-6B97-AB3D977695D0}"/>
              </a:ext>
            </a:extLst>
          </p:cNvPr>
          <p:cNvSpPr/>
          <p:nvPr/>
        </p:nvSpPr>
        <p:spPr>
          <a:xfrm>
            <a:off x="4946891" y="3598972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Intro</a:t>
            </a: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F36A7E37-4511-23D6-810A-50B1708FF18C}"/>
              </a:ext>
            </a:extLst>
          </p:cNvPr>
          <p:cNvSpPr/>
          <p:nvPr/>
        </p:nvSpPr>
        <p:spPr>
          <a:xfrm>
            <a:off x="6637592" y="3598972"/>
            <a:ext cx="1471328" cy="1160390"/>
          </a:xfrm>
          <a:prstGeom prst="roundRect">
            <a:avLst>
              <a:gd name="adj" fmla="val 6260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Apply</a:t>
            </a: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65C08C4A-E9DA-9DF0-D67D-2B435D0633AB}"/>
              </a:ext>
            </a:extLst>
          </p:cNvPr>
          <p:cNvSpPr/>
          <p:nvPr/>
        </p:nvSpPr>
        <p:spPr>
          <a:xfrm>
            <a:off x="8328293" y="3598972"/>
            <a:ext cx="1471328" cy="1160390"/>
          </a:xfrm>
          <a:prstGeom prst="roundRect">
            <a:avLst>
              <a:gd name="adj" fmla="val 7003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Reflect</a:t>
            </a: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72D8EBC4-FF62-1E43-F0AC-7CC7F57E8589}"/>
              </a:ext>
            </a:extLst>
          </p:cNvPr>
          <p:cNvSpPr/>
          <p:nvPr/>
        </p:nvSpPr>
        <p:spPr>
          <a:xfrm>
            <a:off x="10018994" y="3598972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Assess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EB36258E-77A2-931C-04C6-83D5376D241A}"/>
              </a:ext>
            </a:extLst>
          </p:cNvPr>
          <p:cNvSpPr/>
          <p:nvPr/>
        </p:nvSpPr>
        <p:spPr>
          <a:xfrm>
            <a:off x="7980972" y="4950938"/>
            <a:ext cx="410908" cy="435413"/>
          </a:xfrm>
          <a:prstGeom prst="roundRect">
            <a:avLst>
              <a:gd name="adj" fmla="val 6260"/>
            </a:avLst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47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1C9914AD-45C4-8BDC-400D-7775131CF0BA}"/>
              </a:ext>
            </a:extLst>
          </p:cNvPr>
          <p:cNvSpPr/>
          <p:nvPr/>
        </p:nvSpPr>
        <p:spPr>
          <a:xfrm>
            <a:off x="4620626" y="2961363"/>
            <a:ext cx="7232072" cy="2189016"/>
          </a:xfrm>
          <a:prstGeom prst="roundRect">
            <a:avLst>
              <a:gd name="adj" fmla="val 5239"/>
            </a:avLst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FFC000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500" dirty="0">
              <a:solidFill>
                <a:schemeClr val="bg1"/>
              </a:solidFill>
              <a:latin typeface="Oswald" panose="02000503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Module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30-Minute Prep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5A0B0-F0B3-23D8-A2D6-276A2D382435}"/>
              </a:ext>
            </a:extLst>
          </p:cNvPr>
          <p:cNvSpPr txBox="1"/>
          <p:nvPr/>
        </p:nvSpPr>
        <p:spPr>
          <a:xfrm>
            <a:off x="4821470" y="1962291"/>
            <a:ext cx="658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What’s the best tool?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DF37EC1-D7D3-9AB3-83B1-F74926796ECE}"/>
              </a:ext>
            </a:extLst>
          </p:cNvPr>
          <p:cNvSpPr/>
          <p:nvPr/>
        </p:nvSpPr>
        <p:spPr>
          <a:xfrm>
            <a:off x="4946891" y="3593662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Intro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0B161BA-EB8B-6579-A49D-454DE89DFF3D}"/>
              </a:ext>
            </a:extLst>
          </p:cNvPr>
          <p:cNvSpPr/>
          <p:nvPr/>
        </p:nvSpPr>
        <p:spPr>
          <a:xfrm>
            <a:off x="6637592" y="3593662"/>
            <a:ext cx="1471328" cy="1160390"/>
          </a:xfrm>
          <a:prstGeom prst="roundRect">
            <a:avLst>
              <a:gd name="adj" fmla="val 6260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Apply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7A0EA7B-EAA5-E473-2B5D-B488776A0EA8}"/>
              </a:ext>
            </a:extLst>
          </p:cNvPr>
          <p:cNvSpPr/>
          <p:nvPr/>
        </p:nvSpPr>
        <p:spPr>
          <a:xfrm>
            <a:off x="8328293" y="3593662"/>
            <a:ext cx="1471328" cy="1160390"/>
          </a:xfrm>
          <a:prstGeom prst="roundRect">
            <a:avLst>
              <a:gd name="adj" fmla="val 7003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Reflect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8243659-3AB9-2A93-FC33-C319C81DD0FE}"/>
              </a:ext>
            </a:extLst>
          </p:cNvPr>
          <p:cNvSpPr/>
          <p:nvPr/>
        </p:nvSpPr>
        <p:spPr>
          <a:xfrm>
            <a:off x="10018994" y="3593662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Assess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CD16D50A-9E7C-6C35-2A30-A79F9CBD2BEB}"/>
              </a:ext>
            </a:extLst>
          </p:cNvPr>
          <p:cNvSpPr/>
          <p:nvPr/>
        </p:nvSpPr>
        <p:spPr>
          <a:xfrm>
            <a:off x="4861855" y="5564676"/>
            <a:ext cx="1471328" cy="1160390"/>
          </a:xfrm>
          <a:prstGeom prst="roundRect">
            <a:avLst>
              <a:gd name="adj" fmla="val 6259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Case Study</a:t>
            </a: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50F7F710-4B71-B839-CBD8-02A4DD726691}"/>
              </a:ext>
            </a:extLst>
          </p:cNvPr>
          <p:cNvSpPr/>
          <p:nvPr/>
        </p:nvSpPr>
        <p:spPr>
          <a:xfrm>
            <a:off x="6552556" y="5564676"/>
            <a:ext cx="1471328" cy="1160390"/>
          </a:xfrm>
          <a:prstGeom prst="roundRect">
            <a:avLst>
              <a:gd name="adj" fmla="val 6260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Rubric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179A6F0B-7321-C65A-54A7-A0EF68345F61}"/>
              </a:ext>
            </a:extLst>
          </p:cNvPr>
          <p:cNvSpPr/>
          <p:nvPr/>
        </p:nvSpPr>
        <p:spPr>
          <a:xfrm>
            <a:off x="8243257" y="5564676"/>
            <a:ext cx="1471328" cy="1160390"/>
          </a:xfrm>
          <a:prstGeom prst="roundRect">
            <a:avLst>
              <a:gd name="adj" fmla="val 7003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Game</a:t>
            </a: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91631AF8-C68B-AF4F-539E-7E9CAD0EC3F1}"/>
              </a:ext>
            </a:extLst>
          </p:cNvPr>
          <p:cNvSpPr/>
          <p:nvPr/>
        </p:nvSpPr>
        <p:spPr>
          <a:xfrm>
            <a:off x="9933958" y="5564676"/>
            <a:ext cx="1471328" cy="1160390"/>
          </a:xfrm>
          <a:prstGeom prst="roundRect">
            <a:avLst>
              <a:gd name="adj" fmla="val 6259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Lesson Plan</a:t>
            </a: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D66A4D33-F3A3-AC9F-D55B-452A4EBA00C9}"/>
              </a:ext>
            </a:extLst>
          </p:cNvPr>
          <p:cNvSpPr/>
          <p:nvPr/>
        </p:nvSpPr>
        <p:spPr>
          <a:xfrm>
            <a:off x="7980972" y="4950938"/>
            <a:ext cx="410908" cy="435413"/>
          </a:xfrm>
          <a:prstGeom prst="roundRect">
            <a:avLst>
              <a:gd name="adj" fmla="val 6260"/>
            </a:avLst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9972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1C9914AD-45C4-8BDC-400D-7775131CF0BA}"/>
              </a:ext>
            </a:extLst>
          </p:cNvPr>
          <p:cNvSpPr/>
          <p:nvPr/>
        </p:nvSpPr>
        <p:spPr>
          <a:xfrm>
            <a:off x="4620626" y="2961363"/>
            <a:ext cx="7232072" cy="2189016"/>
          </a:xfrm>
          <a:prstGeom prst="roundRect">
            <a:avLst>
              <a:gd name="adj" fmla="val 5239"/>
            </a:avLst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FFC000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500" dirty="0">
              <a:solidFill>
                <a:schemeClr val="bg1"/>
              </a:solidFill>
              <a:latin typeface="Oswald" panose="02000503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Module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30-Minute Prep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5A0B0-F0B3-23D8-A2D6-276A2D382435}"/>
              </a:ext>
            </a:extLst>
          </p:cNvPr>
          <p:cNvSpPr txBox="1"/>
          <p:nvPr/>
        </p:nvSpPr>
        <p:spPr>
          <a:xfrm>
            <a:off x="4821470" y="1962291"/>
            <a:ext cx="658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What’s the best tool?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DF37EC1-D7D3-9AB3-83B1-F74926796ECE}"/>
              </a:ext>
            </a:extLst>
          </p:cNvPr>
          <p:cNvSpPr/>
          <p:nvPr/>
        </p:nvSpPr>
        <p:spPr>
          <a:xfrm>
            <a:off x="4946891" y="3593662"/>
            <a:ext cx="1471328" cy="1160390"/>
          </a:xfrm>
          <a:prstGeom prst="roundRect">
            <a:avLst>
              <a:gd name="adj" fmla="val 6259"/>
            </a:avLst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Intro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0B161BA-EB8B-6579-A49D-454DE89DFF3D}"/>
              </a:ext>
            </a:extLst>
          </p:cNvPr>
          <p:cNvSpPr/>
          <p:nvPr/>
        </p:nvSpPr>
        <p:spPr>
          <a:xfrm>
            <a:off x="6637592" y="3593662"/>
            <a:ext cx="1471328" cy="1160390"/>
          </a:xfrm>
          <a:prstGeom prst="roundRect">
            <a:avLst>
              <a:gd name="adj" fmla="val 6260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Apply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7A0EA7B-EAA5-E473-2B5D-B488776A0EA8}"/>
              </a:ext>
            </a:extLst>
          </p:cNvPr>
          <p:cNvSpPr/>
          <p:nvPr/>
        </p:nvSpPr>
        <p:spPr>
          <a:xfrm>
            <a:off x="8328293" y="3593662"/>
            <a:ext cx="1471328" cy="1160390"/>
          </a:xfrm>
          <a:prstGeom prst="roundRect">
            <a:avLst>
              <a:gd name="adj" fmla="val 7003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Reflect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8243659-3AB9-2A93-FC33-C319C81DD0FE}"/>
              </a:ext>
            </a:extLst>
          </p:cNvPr>
          <p:cNvSpPr/>
          <p:nvPr/>
        </p:nvSpPr>
        <p:spPr>
          <a:xfrm>
            <a:off x="10018994" y="3593662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Assess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16A26DAC-07AA-F085-1F5F-FAB803F1EEA4}"/>
              </a:ext>
            </a:extLst>
          </p:cNvPr>
          <p:cNvSpPr/>
          <p:nvPr/>
        </p:nvSpPr>
        <p:spPr>
          <a:xfrm>
            <a:off x="7980972" y="4950938"/>
            <a:ext cx="410908" cy="435413"/>
          </a:xfrm>
          <a:prstGeom prst="roundRect">
            <a:avLst>
              <a:gd name="adj" fmla="val 6260"/>
            </a:avLst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?</a:t>
            </a: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881D0CC1-3AC9-E18B-F85A-D04FAA62CE84}"/>
              </a:ext>
            </a:extLst>
          </p:cNvPr>
          <p:cNvSpPr/>
          <p:nvPr/>
        </p:nvSpPr>
        <p:spPr>
          <a:xfrm>
            <a:off x="4861855" y="5564676"/>
            <a:ext cx="1471328" cy="1160390"/>
          </a:xfrm>
          <a:prstGeom prst="roundRect">
            <a:avLst>
              <a:gd name="adj" fmla="val 6259"/>
            </a:avLst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Game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05EA190D-D8F0-D5EC-FA9B-B31B9222EAC5}"/>
              </a:ext>
            </a:extLst>
          </p:cNvPr>
          <p:cNvSpPr/>
          <p:nvPr/>
        </p:nvSpPr>
        <p:spPr>
          <a:xfrm>
            <a:off x="6552556" y="5564676"/>
            <a:ext cx="1471328" cy="1160390"/>
          </a:xfrm>
          <a:prstGeom prst="roundRect">
            <a:avLst>
              <a:gd name="adj" fmla="val 6260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Rubric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A592651B-75C5-DAF5-A32C-6895C05ABF5A}"/>
              </a:ext>
            </a:extLst>
          </p:cNvPr>
          <p:cNvSpPr/>
          <p:nvPr/>
        </p:nvSpPr>
        <p:spPr>
          <a:xfrm>
            <a:off x="8243257" y="5564676"/>
            <a:ext cx="1471328" cy="1160390"/>
          </a:xfrm>
          <a:prstGeom prst="roundRect">
            <a:avLst>
              <a:gd name="adj" fmla="val 7003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Case Study</a:t>
            </a:r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901BA6B5-2614-3663-E11D-5D8BC5E90CDD}"/>
              </a:ext>
            </a:extLst>
          </p:cNvPr>
          <p:cNvSpPr/>
          <p:nvPr/>
        </p:nvSpPr>
        <p:spPr>
          <a:xfrm>
            <a:off x="9933958" y="5564676"/>
            <a:ext cx="1471328" cy="1160390"/>
          </a:xfrm>
          <a:prstGeom prst="roundRect">
            <a:avLst>
              <a:gd name="adj" fmla="val 6259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Lesson Plan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051818-F3D4-65A6-9F9D-B22FB4E47733}"/>
              </a:ext>
            </a:extLst>
          </p:cNvPr>
          <p:cNvCxnSpPr>
            <a:stCxn id="7" idx="2"/>
          </p:cNvCxnSpPr>
          <p:nvPr/>
        </p:nvCxnSpPr>
        <p:spPr>
          <a:xfrm flipH="1">
            <a:off x="5676900" y="4754052"/>
            <a:ext cx="5655" cy="81062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162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1C9914AD-45C4-8BDC-400D-7775131CF0BA}"/>
              </a:ext>
            </a:extLst>
          </p:cNvPr>
          <p:cNvSpPr/>
          <p:nvPr/>
        </p:nvSpPr>
        <p:spPr>
          <a:xfrm>
            <a:off x="4620626" y="2961363"/>
            <a:ext cx="7232072" cy="2189016"/>
          </a:xfrm>
          <a:prstGeom prst="roundRect">
            <a:avLst>
              <a:gd name="adj" fmla="val 5239"/>
            </a:avLst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FFC000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500" dirty="0">
              <a:solidFill>
                <a:schemeClr val="bg1"/>
              </a:solidFill>
              <a:latin typeface="Oswald" panose="02000503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Module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30-Minute Prep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5A0B0-F0B3-23D8-A2D6-276A2D382435}"/>
              </a:ext>
            </a:extLst>
          </p:cNvPr>
          <p:cNvSpPr txBox="1"/>
          <p:nvPr/>
        </p:nvSpPr>
        <p:spPr>
          <a:xfrm>
            <a:off x="4821470" y="1962291"/>
            <a:ext cx="658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What’s the best tool?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DF37EC1-D7D3-9AB3-83B1-F74926796ECE}"/>
              </a:ext>
            </a:extLst>
          </p:cNvPr>
          <p:cNvSpPr/>
          <p:nvPr/>
        </p:nvSpPr>
        <p:spPr>
          <a:xfrm>
            <a:off x="4946891" y="3593662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Intro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0B161BA-EB8B-6579-A49D-454DE89DFF3D}"/>
              </a:ext>
            </a:extLst>
          </p:cNvPr>
          <p:cNvSpPr/>
          <p:nvPr/>
        </p:nvSpPr>
        <p:spPr>
          <a:xfrm>
            <a:off x="6637592" y="3593662"/>
            <a:ext cx="1471328" cy="1160390"/>
          </a:xfrm>
          <a:prstGeom prst="roundRect">
            <a:avLst>
              <a:gd name="adj" fmla="val 6260"/>
            </a:avLst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Apply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7A0EA7B-EAA5-E473-2B5D-B488776A0EA8}"/>
              </a:ext>
            </a:extLst>
          </p:cNvPr>
          <p:cNvSpPr/>
          <p:nvPr/>
        </p:nvSpPr>
        <p:spPr>
          <a:xfrm>
            <a:off x="8328293" y="3593662"/>
            <a:ext cx="1471328" cy="1160390"/>
          </a:xfrm>
          <a:prstGeom prst="roundRect">
            <a:avLst>
              <a:gd name="adj" fmla="val 7003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Reflect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8243659-3AB9-2A93-FC33-C319C81DD0FE}"/>
              </a:ext>
            </a:extLst>
          </p:cNvPr>
          <p:cNvSpPr/>
          <p:nvPr/>
        </p:nvSpPr>
        <p:spPr>
          <a:xfrm>
            <a:off x="10018994" y="3593662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Assess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16A26DAC-07AA-F085-1F5F-FAB803F1EEA4}"/>
              </a:ext>
            </a:extLst>
          </p:cNvPr>
          <p:cNvSpPr/>
          <p:nvPr/>
        </p:nvSpPr>
        <p:spPr>
          <a:xfrm>
            <a:off x="7980972" y="4950938"/>
            <a:ext cx="410908" cy="435413"/>
          </a:xfrm>
          <a:prstGeom prst="roundRect">
            <a:avLst>
              <a:gd name="adj" fmla="val 6260"/>
            </a:avLst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?</a:t>
            </a: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881D0CC1-3AC9-E18B-F85A-D04FAA62CE84}"/>
              </a:ext>
            </a:extLst>
          </p:cNvPr>
          <p:cNvSpPr/>
          <p:nvPr/>
        </p:nvSpPr>
        <p:spPr>
          <a:xfrm>
            <a:off x="4861855" y="5564676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Game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05EA190D-D8F0-D5EC-FA9B-B31B9222EAC5}"/>
              </a:ext>
            </a:extLst>
          </p:cNvPr>
          <p:cNvSpPr/>
          <p:nvPr/>
        </p:nvSpPr>
        <p:spPr>
          <a:xfrm>
            <a:off x="6552556" y="5564676"/>
            <a:ext cx="1471328" cy="1160390"/>
          </a:xfrm>
          <a:prstGeom prst="roundRect">
            <a:avLst>
              <a:gd name="adj" fmla="val 6260"/>
            </a:avLst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Lesson Plan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051818-F3D4-65A6-9F9D-B22FB4E47733}"/>
              </a:ext>
            </a:extLst>
          </p:cNvPr>
          <p:cNvCxnSpPr>
            <a:stCxn id="7" idx="2"/>
          </p:cNvCxnSpPr>
          <p:nvPr/>
        </p:nvCxnSpPr>
        <p:spPr>
          <a:xfrm flipH="1">
            <a:off x="5676900" y="4754052"/>
            <a:ext cx="5655" cy="81062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C27EC4-1793-FA7E-F57F-28300F8EAFEF}"/>
              </a:ext>
            </a:extLst>
          </p:cNvPr>
          <p:cNvCxnSpPr/>
          <p:nvPr/>
        </p:nvCxnSpPr>
        <p:spPr>
          <a:xfrm flipH="1">
            <a:off x="7373256" y="4745067"/>
            <a:ext cx="5655" cy="81062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8C48DB59-AE6A-EC5F-DC8A-6050F530D62F}"/>
              </a:ext>
            </a:extLst>
          </p:cNvPr>
          <p:cNvSpPr/>
          <p:nvPr/>
        </p:nvSpPr>
        <p:spPr>
          <a:xfrm>
            <a:off x="8243257" y="5564676"/>
            <a:ext cx="1471328" cy="1160390"/>
          </a:xfrm>
          <a:prstGeom prst="roundRect">
            <a:avLst>
              <a:gd name="adj" fmla="val 7003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Rubric</a:t>
            </a: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7BE74213-AE52-4285-8F57-BFCDD2CC4158}"/>
              </a:ext>
            </a:extLst>
          </p:cNvPr>
          <p:cNvSpPr/>
          <p:nvPr/>
        </p:nvSpPr>
        <p:spPr>
          <a:xfrm>
            <a:off x="9933958" y="5564676"/>
            <a:ext cx="1471328" cy="1160390"/>
          </a:xfrm>
          <a:prstGeom prst="roundRect">
            <a:avLst>
              <a:gd name="adj" fmla="val 6259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3885316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51D2A3-1E17-F0FA-A984-2E3A84E08AE9}"/>
              </a:ext>
            </a:extLst>
          </p:cNvPr>
          <p:cNvSpPr/>
          <p:nvPr/>
        </p:nvSpPr>
        <p:spPr>
          <a:xfrm>
            <a:off x="4332514" y="0"/>
            <a:ext cx="7859486" cy="6858000"/>
          </a:xfrm>
          <a:prstGeom prst="rect">
            <a:avLst/>
          </a:prstGeom>
          <a:solidFill>
            <a:srgbClr val="E9EAEA"/>
          </a:solidFill>
          <a:ln>
            <a:noFill/>
          </a:ln>
          <a:effectLst>
            <a:outerShdw blurRad="265904" dist="51571" dir="1080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6CD9E7-4CE6-6C6D-473E-B8CF5A760017}"/>
              </a:ext>
            </a:extLst>
          </p:cNvPr>
          <p:cNvSpPr txBox="1"/>
          <p:nvPr/>
        </p:nvSpPr>
        <p:spPr>
          <a:xfrm>
            <a:off x="576943" y="712914"/>
            <a:ext cx="5758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817E7D"/>
                </a:solidFill>
                <a:latin typeface="Oswald SemiBold" pitchFamily="2" charset="77"/>
              </a:rPr>
              <a:t>WELCOME 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C4579-1F42-A09C-96DD-7C7AC2335DBE}"/>
              </a:ext>
            </a:extLst>
          </p:cNvPr>
          <p:cNvSpPr txBox="1"/>
          <p:nvPr/>
        </p:nvSpPr>
        <p:spPr>
          <a:xfrm>
            <a:off x="5033897" y="712914"/>
            <a:ext cx="6457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Oswald SemiBold" pitchFamily="2" charset="77"/>
              </a:rPr>
              <a:t>USING AI TO GENERATE </a:t>
            </a:r>
            <a:r>
              <a:rPr lang="en-GB" sz="4400" b="1" dirty="0">
                <a:solidFill>
                  <a:srgbClr val="FAAB02"/>
                </a:solidFill>
                <a:latin typeface="Oswald SemiBold" pitchFamily="2" charset="77"/>
              </a:rPr>
              <a:t>CASE STUDIES</a:t>
            </a:r>
          </a:p>
        </p:txBody>
      </p:sp>
      <p:pic>
        <p:nvPicPr>
          <p:cNvPr id="7" name="Picture 6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E51FB7D2-5C07-40E5-BC46-C87FA32B3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2" y="2018895"/>
            <a:ext cx="2394404" cy="2394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2F51DE-74E2-CCA1-B578-2683EDF6BA1E}"/>
              </a:ext>
            </a:extLst>
          </p:cNvPr>
          <p:cNvSpPr txBox="1"/>
          <p:nvPr/>
        </p:nvSpPr>
        <p:spPr>
          <a:xfrm>
            <a:off x="440120" y="4609396"/>
            <a:ext cx="3545297" cy="64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rgbClr val="949494"/>
                </a:solidFill>
                <a:latin typeface="Oswald SemiBold" pitchFamily="2" charset="77"/>
              </a:rPr>
              <a:t>AI IN ACADEMIA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6D30FD-834A-DCEE-4686-BD7B67CBAC6E}"/>
              </a:ext>
            </a:extLst>
          </p:cNvPr>
          <p:cNvSpPr txBox="1"/>
          <p:nvPr/>
        </p:nvSpPr>
        <p:spPr>
          <a:xfrm>
            <a:off x="545126" y="5148895"/>
            <a:ext cx="147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300">
                <a:solidFill>
                  <a:srgbClr val="FAAB02"/>
                </a:solidFill>
                <a:latin typeface="Oswald SemiBold" pitchFamily="2" charset="77"/>
              </a:rPr>
              <a:t>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7A3FC6-53AC-9316-7DF7-5FD9E74685BF}"/>
              </a:ext>
            </a:extLst>
          </p:cNvPr>
          <p:cNvSpPr txBox="1"/>
          <p:nvPr/>
        </p:nvSpPr>
        <p:spPr>
          <a:xfrm>
            <a:off x="1879730" y="5148895"/>
            <a:ext cx="2061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spc="300">
                <a:solidFill>
                  <a:srgbClr val="FFC000"/>
                </a:solidFill>
                <a:latin typeface="Oswald SemiBold" pitchFamily="2" charset="77"/>
              </a:rPr>
              <a:t>SUMMIT</a:t>
            </a:r>
          </a:p>
        </p:txBody>
      </p:sp>
      <p:pic>
        <p:nvPicPr>
          <p:cNvPr id="13" name="Picture 12" descr="A person standing next to a wall with icons&#10;&#10;Description automatically generated">
            <a:extLst>
              <a:ext uri="{FF2B5EF4-FFF2-40B4-BE49-F238E27FC236}">
                <a16:creationId xmlns:a16="http://schemas.microsoft.com/office/drawing/2014/main" id="{9F5B0F7C-66C9-09D1-C462-5E845F87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68" y="1991512"/>
            <a:ext cx="8794299" cy="49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47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1C9914AD-45C4-8BDC-400D-7775131CF0BA}"/>
              </a:ext>
            </a:extLst>
          </p:cNvPr>
          <p:cNvSpPr/>
          <p:nvPr/>
        </p:nvSpPr>
        <p:spPr>
          <a:xfrm>
            <a:off x="4620626" y="2961363"/>
            <a:ext cx="7232072" cy="2189016"/>
          </a:xfrm>
          <a:prstGeom prst="roundRect">
            <a:avLst>
              <a:gd name="adj" fmla="val 5239"/>
            </a:avLst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FFC000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500" dirty="0">
              <a:solidFill>
                <a:schemeClr val="bg1"/>
              </a:solidFill>
              <a:latin typeface="Oswald" panose="02000503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Module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30-Minute Prep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5A0B0-F0B3-23D8-A2D6-276A2D382435}"/>
              </a:ext>
            </a:extLst>
          </p:cNvPr>
          <p:cNvSpPr txBox="1"/>
          <p:nvPr/>
        </p:nvSpPr>
        <p:spPr>
          <a:xfrm>
            <a:off x="4821470" y="1962291"/>
            <a:ext cx="658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What’s the best tool?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DF37EC1-D7D3-9AB3-83B1-F74926796ECE}"/>
              </a:ext>
            </a:extLst>
          </p:cNvPr>
          <p:cNvSpPr/>
          <p:nvPr/>
        </p:nvSpPr>
        <p:spPr>
          <a:xfrm>
            <a:off x="4946891" y="3593662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Intro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0B161BA-EB8B-6579-A49D-454DE89DFF3D}"/>
              </a:ext>
            </a:extLst>
          </p:cNvPr>
          <p:cNvSpPr/>
          <p:nvPr/>
        </p:nvSpPr>
        <p:spPr>
          <a:xfrm>
            <a:off x="6637592" y="3593662"/>
            <a:ext cx="1471328" cy="1160390"/>
          </a:xfrm>
          <a:prstGeom prst="roundRect">
            <a:avLst>
              <a:gd name="adj" fmla="val 6260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Apply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7A0EA7B-EAA5-E473-2B5D-B488776A0EA8}"/>
              </a:ext>
            </a:extLst>
          </p:cNvPr>
          <p:cNvSpPr/>
          <p:nvPr/>
        </p:nvSpPr>
        <p:spPr>
          <a:xfrm>
            <a:off x="8328293" y="3593662"/>
            <a:ext cx="1471328" cy="1160390"/>
          </a:xfrm>
          <a:prstGeom prst="roundRect">
            <a:avLst>
              <a:gd name="adj" fmla="val 7003"/>
            </a:avLst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Reflect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8243659-3AB9-2A93-FC33-C319C81DD0FE}"/>
              </a:ext>
            </a:extLst>
          </p:cNvPr>
          <p:cNvSpPr/>
          <p:nvPr/>
        </p:nvSpPr>
        <p:spPr>
          <a:xfrm>
            <a:off x="10018994" y="3593662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Assess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16A26DAC-07AA-F085-1F5F-FAB803F1EEA4}"/>
              </a:ext>
            </a:extLst>
          </p:cNvPr>
          <p:cNvSpPr/>
          <p:nvPr/>
        </p:nvSpPr>
        <p:spPr>
          <a:xfrm>
            <a:off x="7980972" y="4950938"/>
            <a:ext cx="410908" cy="435413"/>
          </a:xfrm>
          <a:prstGeom prst="roundRect">
            <a:avLst>
              <a:gd name="adj" fmla="val 6260"/>
            </a:avLst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?</a:t>
            </a: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881D0CC1-3AC9-E18B-F85A-D04FAA62CE84}"/>
              </a:ext>
            </a:extLst>
          </p:cNvPr>
          <p:cNvSpPr/>
          <p:nvPr/>
        </p:nvSpPr>
        <p:spPr>
          <a:xfrm>
            <a:off x="4861855" y="5564676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Game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05EA190D-D8F0-D5EC-FA9B-B31B9222EAC5}"/>
              </a:ext>
            </a:extLst>
          </p:cNvPr>
          <p:cNvSpPr/>
          <p:nvPr/>
        </p:nvSpPr>
        <p:spPr>
          <a:xfrm>
            <a:off x="6552556" y="5564676"/>
            <a:ext cx="1471328" cy="1160390"/>
          </a:xfrm>
          <a:prstGeom prst="roundRect">
            <a:avLst>
              <a:gd name="adj" fmla="val 6260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Lesson Plan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A592651B-75C5-DAF5-A32C-6895C05ABF5A}"/>
              </a:ext>
            </a:extLst>
          </p:cNvPr>
          <p:cNvSpPr/>
          <p:nvPr/>
        </p:nvSpPr>
        <p:spPr>
          <a:xfrm>
            <a:off x="8243257" y="5564676"/>
            <a:ext cx="1471328" cy="1160390"/>
          </a:xfrm>
          <a:prstGeom prst="roundRect">
            <a:avLst>
              <a:gd name="adj" fmla="val 7003"/>
            </a:avLst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Case Study</a:t>
            </a:r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901BA6B5-2614-3663-E11D-5D8BC5E90CDD}"/>
              </a:ext>
            </a:extLst>
          </p:cNvPr>
          <p:cNvSpPr/>
          <p:nvPr/>
        </p:nvSpPr>
        <p:spPr>
          <a:xfrm>
            <a:off x="9933958" y="5564676"/>
            <a:ext cx="1471328" cy="1160390"/>
          </a:xfrm>
          <a:prstGeom prst="roundRect">
            <a:avLst>
              <a:gd name="adj" fmla="val 6259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Rubric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051818-F3D4-65A6-9F9D-B22FB4E47733}"/>
              </a:ext>
            </a:extLst>
          </p:cNvPr>
          <p:cNvCxnSpPr>
            <a:stCxn id="7" idx="2"/>
          </p:cNvCxnSpPr>
          <p:nvPr/>
        </p:nvCxnSpPr>
        <p:spPr>
          <a:xfrm flipH="1">
            <a:off x="5676900" y="4754052"/>
            <a:ext cx="5655" cy="81062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C27EC4-1793-FA7E-F57F-28300F8EAFEF}"/>
              </a:ext>
            </a:extLst>
          </p:cNvPr>
          <p:cNvCxnSpPr/>
          <p:nvPr/>
        </p:nvCxnSpPr>
        <p:spPr>
          <a:xfrm flipH="1">
            <a:off x="7373256" y="4745067"/>
            <a:ext cx="5655" cy="81062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71E6E9-3D5D-A148-4599-16BAC2D63589}"/>
              </a:ext>
            </a:extLst>
          </p:cNvPr>
          <p:cNvCxnSpPr/>
          <p:nvPr/>
        </p:nvCxnSpPr>
        <p:spPr>
          <a:xfrm flipH="1">
            <a:off x="9106492" y="4791086"/>
            <a:ext cx="5655" cy="81062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431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1C9914AD-45C4-8BDC-400D-7775131CF0BA}"/>
              </a:ext>
            </a:extLst>
          </p:cNvPr>
          <p:cNvSpPr/>
          <p:nvPr/>
        </p:nvSpPr>
        <p:spPr>
          <a:xfrm>
            <a:off x="4620626" y="2961363"/>
            <a:ext cx="7232072" cy="2189016"/>
          </a:xfrm>
          <a:prstGeom prst="roundRect">
            <a:avLst>
              <a:gd name="adj" fmla="val 5239"/>
            </a:avLst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FFC000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500" dirty="0">
              <a:solidFill>
                <a:schemeClr val="bg1"/>
              </a:solidFill>
              <a:latin typeface="Oswald" panose="02000503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Module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30-Minute Prep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5A0B0-F0B3-23D8-A2D6-276A2D382435}"/>
              </a:ext>
            </a:extLst>
          </p:cNvPr>
          <p:cNvSpPr txBox="1"/>
          <p:nvPr/>
        </p:nvSpPr>
        <p:spPr>
          <a:xfrm>
            <a:off x="4821470" y="1962291"/>
            <a:ext cx="658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What’s the best tool?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DF37EC1-D7D3-9AB3-83B1-F74926796ECE}"/>
              </a:ext>
            </a:extLst>
          </p:cNvPr>
          <p:cNvSpPr/>
          <p:nvPr/>
        </p:nvSpPr>
        <p:spPr>
          <a:xfrm>
            <a:off x="4946891" y="3593662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Intro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0B161BA-EB8B-6579-A49D-454DE89DFF3D}"/>
              </a:ext>
            </a:extLst>
          </p:cNvPr>
          <p:cNvSpPr/>
          <p:nvPr/>
        </p:nvSpPr>
        <p:spPr>
          <a:xfrm>
            <a:off x="6637592" y="3593662"/>
            <a:ext cx="1471328" cy="1160390"/>
          </a:xfrm>
          <a:prstGeom prst="roundRect">
            <a:avLst>
              <a:gd name="adj" fmla="val 6260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Apply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7A0EA7B-EAA5-E473-2B5D-B488776A0EA8}"/>
              </a:ext>
            </a:extLst>
          </p:cNvPr>
          <p:cNvSpPr/>
          <p:nvPr/>
        </p:nvSpPr>
        <p:spPr>
          <a:xfrm>
            <a:off x="8328293" y="3593662"/>
            <a:ext cx="1471328" cy="1160390"/>
          </a:xfrm>
          <a:prstGeom prst="roundRect">
            <a:avLst>
              <a:gd name="adj" fmla="val 7003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Reflect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8243659-3AB9-2A93-FC33-C319C81DD0FE}"/>
              </a:ext>
            </a:extLst>
          </p:cNvPr>
          <p:cNvSpPr/>
          <p:nvPr/>
        </p:nvSpPr>
        <p:spPr>
          <a:xfrm>
            <a:off x="10018994" y="3593662"/>
            <a:ext cx="1471328" cy="1160390"/>
          </a:xfrm>
          <a:prstGeom prst="roundRect">
            <a:avLst>
              <a:gd name="adj" fmla="val 6259"/>
            </a:avLst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Assess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16A26DAC-07AA-F085-1F5F-FAB803F1EEA4}"/>
              </a:ext>
            </a:extLst>
          </p:cNvPr>
          <p:cNvSpPr/>
          <p:nvPr/>
        </p:nvSpPr>
        <p:spPr>
          <a:xfrm>
            <a:off x="7980972" y="4950938"/>
            <a:ext cx="410908" cy="435413"/>
          </a:xfrm>
          <a:prstGeom prst="roundRect">
            <a:avLst>
              <a:gd name="adj" fmla="val 6260"/>
            </a:avLst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?</a:t>
            </a: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881D0CC1-3AC9-E18B-F85A-D04FAA62CE84}"/>
              </a:ext>
            </a:extLst>
          </p:cNvPr>
          <p:cNvSpPr/>
          <p:nvPr/>
        </p:nvSpPr>
        <p:spPr>
          <a:xfrm>
            <a:off x="4861855" y="5564676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Game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05EA190D-D8F0-D5EC-FA9B-B31B9222EAC5}"/>
              </a:ext>
            </a:extLst>
          </p:cNvPr>
          <p:cNvSpPr/>
          <p:nvPr/>
        </p:nvSpPr>
        <p:spPr>
          <a:xfrm>
            <a:off x="6552556" y="5564676"/>
            <a:ext cx="1471328" cy="1160390"/>
          </a:xfrm>
          <a:prstGeom prst="roundRect">
            <a:avLst>
              <a:gd name="adj" fmla="val 6260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Lesson Plan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A592651B-75C5-DAF5-A32C-6895C05ABF5A}"/>
              </a:ext>
            </a:extLst>
          </p:cNvPr>
          <p:cNvSpPr/>
          <p:nvPr/>
        </p:nvSpPr>
        <p:spPr>
          <a:xfrm>
            <a:off x="8243257" y="5564676"/>
            <a:ext cx="1471328" cy="1160390"/>
          </a:xfrm>
          <a:prstGeom prst="roundRect">
            <a:avLst>
              <a:gd name="adj" fmla="val 7003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Case Study</a:t>
            </a:r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901BA6B5-2614-3663-E11D-5D8BC5E90CDD}"/>
              </a:ext>
            </a:extLst>
          </p:cNvPr>
          <p:cNvSpPr/>
          <p:nvPr/>
        </p:nvSpPr>
        <p:spPr>
          <a:xfrm>
            <a:off x="9933958" y="5564676"/>
            <a:ext cx="1471328" cy="1160390"/>
          </a:xfrm>
          <a:prstGeom prst="roundRect">
            <a:avLst>
              <a:gd name="adj" fmla="val 6259"/>
            </a:avLst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Rubric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051818-F3D4-65A6-9F9D-B22FB4E47733}"/>
              </a:ext>
            </a:extLst>
          </p:cNvPr>
          <p:cNvCxnSpPr>
            <a:stCxn id="7" idx="2"/>
          </p:cNvCxnSpPr>
          <p:nvPr/>
        </p:nvCxnSpPr>
        <p:spPr>
          <a:xfrm flipH="1">
            <a:off x="5676900" y="4754052"/>
            <a:ext cx="5655" cy="81062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C27EC4-1793-FA7E-F57F-28300F8EAFEF}"/>
              </a:ext>
            </a:extLst>
          </p:cNvPr>
          <p:cNvCxnSpPr/>
          <p:nvPr/>
        </p:nvCxnSpPr>
        <p:spPr>
          <a:xfrm flipH="1">
            <a:off x="7373256" y="4745067"/>
            <a:ext cx="5655" cy="81062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71E6E9-3D5D-A148-4599-16BAC2D63589}"/>
              </a:ext>
            </a:extLst>
          </p:cNvPr>
          <p:cNvCxnSpPr/>
          <p:nvPr/>
        </p:nvCxnSpPr>
        <p:spPr>
          <a:xfrm flipH="1">
            <a:off x="9106492" y="4791086"/>
            <a:ext cx="5655" cy="81062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2ADAAA-5CA3-CAA6-9879-9BF2F74913E9}"/>
              </a:ext>
            </a:extLst>
          </p:cNvPr>
          <p:cNvCxnSpPr/>
          <p:nvPr/>
        </p:nvCxnSpPr>
        <p:spPr>
          <a:xfrm flipH="1">
            <a:off x="10791538" y="4785783"/>
            <a:ext cx="5655" cy="81062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24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1C9914AD-45C4-8BDC-400D-7775131CF0BA}"/>
              </a:ext>
            </a:extLst>
          </p:cNvPr>
          <p:cNvSpPr/>
          <p:nvPr/>
        </p:nvSpPr>
        <p:spPr>
          <a:xfrm>
            <a:off x="4620626" y="2961363"/>
            <a:ext cx="7232072" cy="2189016"/>
          </a:xfrm>
          <a:prstGeom prst="roundRect">
            <a:avLst>
              <a:gd name="adj" fmla="val 5239"/>
            </a:avLst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FFC000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500" dirty="0">
              <a:solidFill>
                <a:schemeClr val="bg1"/>
              </a:solidFill>
              <a:latin typeface="Oswald" panose="02000503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Module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30-Minute Prep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5A0B0-F0B3-23D8-A2D6-276A2D382435}"/>
              </a:ext>
            </a:extLst>
          </p:cNvPr>
          <p:cNvSpPr txBox="1"/>
          <p:nvPr/>
        </p:nvSpPr>
        <p:spPr>
          <a:xfrm>
            <a:off x="4821470" y="1962291"/>
            <a:ext cx="658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What’s the best tool?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DF37EC1-D7D3-9AB3-83B1-F74926796ECE}"/>
              </a:ext>
            </a:extLst>
          </p:cNvPr>
          <p:cNvSpPr/>
          <p:nvPr/>
        </p:nvSpPr>
        <p:spPr>
          <a:xfrm>
            <a:off x="4946891" y="3593662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Intro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0B161BA-EB8B-6579-A49D-454DE89DFF3D}"/>
              </a:ext>
            </a:extLst>
          </p:cNvPr>
          <p:cNvSpPr/>
          <p:nvPr/>
        </p:nvSpPr>
        <p:spPr>
          <a:xfrm>
            <a:off x="6637592" y="3593662"/>
            <a:ext cx="1471328" cy="1160390"/>
          </a:xfrm>
          <a:prstGeom prst="roundRect">
            <a:avLst>
              <a:gd name="adj" fmla="val 6260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Apply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7A0EA7B-EAA5-E473-2B5D-B488776A0EA8}"/>
              </a:ext>
            </a:extLst>
          </p:cNvPr>
          <p:cNvSpPr/>
          <p:nvPr/>
        </p:nvSpPr>
        <p:spPr>
          <a:xfrm>
            <a:off x="8328293" y="3593662"/>
            <a:ext cx="1471328" cy="1160390"/>
          </a:xfrm>
          <a:prstGeom prst="roundRect">
            <a:avLst>
              <a:gd name="adj" fmla="val 7003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Reflect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8243659-3AB9-2A93-FC33-C319C81DD0FE}"/>
              </a:ext>
            </a:extLst>
          </p:cNvPr>
          <p:cNvSpPr/>
          <p:nvPr/>
        </p:nvSpPr>
        <p:spPr>
          <a:xfrm>
            <a:off x="10018994" y="3593662"/>
            <a:ext cx="1471328" cy="1160390"/>
          </a:xfrm>
          <a:prstGeom prst="roundRect">
            <a:avLst>
              <a:gd name="adj" fmla="val 6259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Assess</a:t>
            </a: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881D0CC1-3AC9-E18B-F85A-D04FAA62CE84}"/>
              </a:ext>
            </a:extLst>
          </p:cNvPr>
          <p:cNvSpPr/>
          <p:nvPr/>
        </p:nvSpPr>
        <p:spPr>
          <a:xfrm>
            <a:off x="4861855" y="5564676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Game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05EA190D-D8F0-D5EC-FA9B-B31B9222EAC5}"/>
              </a:ext>
            </a:extLst>
          </p:cNvPr>
          <p:cNvSpPr/>
          <p:nvPr/>
        </p:nvSpPr>
        <p:spPr>
          <a:xfrm>
            <a:off x="6552556" y="5564676"/>
            <a:ext cx="1471328" cy="1160390"/>
          </a:xfrm>
          <a:prstGeom prst="roundRect">
            <a:avLst>
              <a:gd name="adj" fmla="val 6260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Lesson Plan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A592651B-75C5-DAF5-A32C-6895C05ABF5A}"/>
              </a:ext>
            </a:extLst>
          </p:cNvPr>
          <p:cNvSpPr/>
          <p:nvPr/>
        </p:nvSpPr>
        <p:spPr>
          <a:xfrm>
            <a:off x="8243257" y="5564676"/>
            <a:ext cx="1471328" cy="1160390"/>
          </a:xfrm>
          <a:prstGeom prst="roundRect">
            <a:avLst>
              <a:gd name="adj" fmla="val 7003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Case Study</a:t>
            </a:r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901BA6B5-2614-3663-E11D-5D8BC5E90CDD}"/>
              </a:ext>
            </a:extLst>
          </p:cNvPr>
          <p:cNvSpPr/>
          <p:nvPr/>
        </p:nvSpPr>
        <p:spPr>
          <a:xfrm>
            <a:off x="9933958" y="5564676"/>
            <a:ext cx="1471328" cy="1160390"/>
          </a:xfrm>
          <a:prstGeom prst="roundRect">
            <a:avLst>
              <a:gd name="adj" fmla="val 6259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Rubric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051818-F3D4-65A6-9F9D-B22FB4E47733}"/>
              </a:ext>
            </a:extLst>
          </p:cNvPr>
          <p:cNvCxnSpPr>
            <a:stCxn id="7" idx="2"/>
          </p:cNvCxnSpPr>
          <p:nvPr/>
        </p:nvCxnSpPr>
        <p:spPr>
          <a:xfrm flipH="1">
            <a:off x="5676900" y="4754052"/>
            <a:ext cx="5655" cy="81062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C27EC4-1793-FA7E-F57F-28300F8EAFEF}"/>
              </a:ext>
            </a:extLst>
          </p:cNvPr>
          <p:cNvCxnSpPr/>
          <p:nvPr/>
        </p:nvCxnSpPr>
        <p:spPr>
          <a:xfrm flipH="1">
            <a:off x="7373256" y="4745067"/>
            <a:ext cx="5655" cy="81062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71E6E9-3D5D-A148-4599-16BAC2D63589}"/>
              </a:ext>
            </a:extLst>
          </p:cNvPr>
          <p:cNvCxnSpPr/>
          <p:nvPr/>
        </p:nvCxnSpPr>
        <p:spPr>
          <a:xfrm flipH="1">
            <a:off x="9106492" y="4791086"/>
            <a:ext cx="5655" cy="81062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2ADAAA-5CA3-CAA6-9879-9BF2F74913E9}"/>
              </a:ext>
            </a:extLst>
          </p:cNvPr>
          <p:cNvCxnSpPr/>
          <p:nvPr/>
        </p:nvCxnSpPr>
        <p:spPr>
          <a:xfrm flipH="1">
            <a:off x="10791538" y="4785783"/>
            <a:ext cx="5655" cy="81062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088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1C9914AD-45C4-8BDC-400D-7775131CF0BA}"/>
              </a:ext>
            </a:extLst>
          </p:cNvPr>
          <p:cNvSpPr/>
          <p:nvPr/>
        </p:nvSpPr>
        <p:spPr>
          <a:xfrm>
            <a:off x="4620626" y="2961363"/>
            <a:ext cx="7232072" cy="2189016"/>
          </a:xfrm>
          <a:prstGeom prst="roundRect">
            <a:avLst>
              <a:gd name="adj" fmla="val 5239"/>
            </a:avLst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FFC000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500" dirty="0">
              <a:solidFill>
                <a:schemeClr val="bg1"/>
              </a:solidFill>
              <a:latin typeface="Oswald" panose="02000503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Module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30-Minute Prep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5A0B0-F0B3-23D8-A2D6-276A2D382435}"/>
              </a:ext>
            </a:extLst>
          </p:cNvPr>
          <p:cNvSpPr txBox="1"/>
          <p:nvPr/>
        </p:nvSpPr>
        <p:spPr>
          <a:xfrm>
            <a:off x="4821470" y="1962291"/>
            <a:ext cx="658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Put it all together</a:t>
            </a: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881D0CC1-3AC9-E18B-F85A-D04FAA62CE84}"/>
              </a:ext>
            </a:extLst>
          </p:cNvPr>
          <p:cNvSpPr/>
          <p:nvPr/>
        </p:nvSpPr>
        <p:spPr>
          <a:xfrm>
            <a:off x="4928530" y="3605066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Game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05EA190D-D8F0-D5EC-FA9B-B31B9222EAC5}"/>
              </a:ext>
            </a:extLst>
          </p:cNvPr>
          <p:cNvSpPr/>
          <p:nvPr/>
        </p:nvSpPr>
        <p:spPr>
          <a:xfrm>
            <a:off x="6619231" y="3605066"/>
            <a:ext cx="1471328" cy="1160390"/>
          </a:xfrm>
          <a:prstGeom prst="roundRect">
            <a:avLst>
              <a:gd name="adj" fmla="val 6260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Lesson Plan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A592651B-75C5-DAF5-A32C-6895C05ABF5A}"/>
              </a:ext>
            </a:extLst>
          </p:cNvPr>
          <p:cNvSpPr/>
          <p:nvPr/>
        </p:nvSpPr>
        <p:spPr>
          <a:xfrm>
            <a:off x="8309932" y="3605066"/>
            <a:ext cx="1471328" cy="1160390"/>
          </a:xfrm>
          <a:prstGeom prst="roundRect">
            <a:avLst>
              <a:gd name="adj" fmla="val 7003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Case Study</a:t>
            </a:r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901BA6B5-2614-3663-E11D-5D8BC5E90CDD}"/>
              </a:ext>
            </a:extLst>
          </p:cNvPr>
          <p:cNvSpPr/>
          <p:nvPr/>
        </p:nvSpPr>
        <p:spPr>
          <a:xfrm>
            <a:off x="10000633" y="3605066"/>
            <a:ext cx="1471328" cy="1160390"/>
          </a:xfrm>
          <a:prstGeom prst="roundRect">
            <a:avLst>
              <a:gd name="adj" fmla="val 6259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Rubric</a:t>
            </a:r>
          </a:p>
        </p:txBody>
      </p:sp>
    </p:spTree>
    <p:extLst>
      <p:ext uri="{BB962C8B-B14F-4D97-AF65-F5344CB8AC3E}">
        <p14:creationId xmlns:p14="http://schemas.microsoft.com/office/powerpoint/2010/main" val="2571543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1C9914AD-45C4-8BDC-400D-7775131CF0BA}"/>
              </a:ext>
            </a:extLst>
          </p:cNvPr>
          <p:cNvSpPr/>
          <p:nvPr/>
        </p:nvSpPr>
        <p:spPr>
          <a:xfrm>
            <a:off x="4620626" y="2961363"/>
            <a:ext cx="7232072" cy="2189016"/>
          </a:xfrm>
          <a:prstGeom prst="roundRect">
            <a:avLst>
              <a:gd name="adj" fmla="val 5239"/>
            </a:avLst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FFC000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500" dirty="0">
              <a:solidFill>
                <a:schemeClr val="bg1"/>
              </a:solidFill>
              <a:latin typeface="Oswald" panose="02000503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Module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30-Minute Prep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5A0B0-F0B3-23D8-A2D6-276A2D382435}"/>
              </a:ext>
            </a:extLst>
          </p:cNvPr>
          <p:cNvSpPr txBox="1"/>
          <p:nvPr/>
        </p:nvSpPr>
        <p:spPr>
          <a:xfrm>
            <a:off x="4821470" y="1962291"/>
            <a:ext cx="658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15 Minutes to Build a Module</a:t>
            </a: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881D0CC1-3AC9-E18B-F85A-D04FAA62CE84}"/>
              </a:ext>
            </a:extLst>
          </p:cNvPr>
          <p:cNvSpPr/>
          <p:nvPr/>
        </p:nvSpPr>
        <p:spPr>
          <a:xfrm>
            <a:off x="4928530" y="3605066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Game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05EA190D-D8F0-D5EC-FA9B-B31B9222EAC5}"/>
              </a:ext>
            </a:extLst>
          </p:cNvPr>
          <p:cNvSpPr/>
          <p:nvPr/>
        </p:nvSpPr>
        <p:spPr>
          <a:xfrm>
            <a:off x="6619231" y="3605066"/>
            <a:ext cx="1471328" cy="1160390"/>
          </a:xfrm>
          <a:prstGeom prst="roundRect">
            <a:avLst>
              <a:gd name="adj" fmla="val 6260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Lesson Plan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A592651B-75C5-DAF5-A32C-6895C05ABF5A}"/>
              </a:ext>
            </a:extLst>
          </p:cNvPr>
          <p:cNvSpPr/>
          <p:nvPr/>
        </p:nvSpPr>
        <p:spPr>
          <a:xfrm>
            <a:off x="8309932" y="3605066"/>
            <a:ext cx="1471328" cy="1160390"/>
          </a:xfrm>
          <a:prstGeom prst="roundRect">
            <a:avLst>
              <a:gd name="adj" fmla="val 7003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Case Study</a:t>
            </a:r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901BA6B5-2614-3663-E11D-5D8BC5E90CDD}"/>
              </a:ext>
            </a:extLst>
          </p:cNvPr>
          <p:cNvSpPr/>
          <p:nvPr/>
        </p:nvSpPr>
        <p:spPr>
          <a:xfrm>
            <a:off x="10000633" y="3605066"/>
            <a:ext cx="1471328" cy="1160390"/>
          </a:xfrm>
          <a:prstGeom prst="roundRect">
            <a:avLst>
              <a:gd name="adj" fmla="val 6259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Rubric</a:t>
            </a:r>
          </a:p>
        </p:txBody>
      </p:sp>
    </p:spTree>
    <p:extLst>
      <p:ext uri="{BB962C8B-B14F-4D97-AF65-F5344CB8AC3E}">
        <p14:creationId xmlns:p14="http://schemas.microsoft.com/office/powerpoint/2010/main" val="263808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1D99ECAA-736C-7CFD-86AC-EE2F5CD44B76}"/>
              </a:ext>
            </a:extLst>
          </p:cNvPr>
          <p:cNvSpPr/>
          <p:nvPr/>
        </p:nvSpPr>
        <p:spPr>
          <a:xfrm rot="5400000" flipH="1">
            <a:off x="-379859" y="242244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67000">
                <a:srgbClr val="E9EAEA"/>
              </a:gs>
              <a:gs pos="76000">
                <a:srgbClr val="E9EAEA"/>
              </a:gs>
              <a:gs pos="89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500787" y="709031"/>
            <a:ext cx="6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cap="all" dirty="0">
                <a:solidFill>
                  <a:srgbClr val="585858"/>
                </a:solidFill>
                <a:latin typeface="Oswald Light" pitchFamily="2" charset="0"/>
              </a:rPr>
              <a:t>Breakout rooms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C3D58E-6AC4-A13B-4CCE-CCA5E812D816}"/>
              </a:ext>
            </a:extLst>
          </p:cNvPr>
          <p:cNvSpPr txBox="1"/>
          <p:nvPr/>
        </p:nvSpPr>
        <p:spPr>
          <a:xfrm>
            <a:off x="836380" y="2055128"/>
            <a:ext cx="3501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Your chance to build a module</a:t>
            </a:r>
          </a:p>
        </p:txBody>
      </p:sp>
      <p:pic>
        <p:nvPicPr>
          <p:cNvPr id="4" name="Picture 3" descr="A computer screen with a robot&#10;&#10;Description automatically generated">
            <a:extLst>
              <a:ext uri="{FF2B5EF4-FFF2-40B4-BE49-F238E27FC236}">
                <a16:creationId xmlns:a16="http://schemas.microsoft.com/office/drawing/2014/main" id="{E93F59FE-F43F-7E1E-8A23-5AD14ECDAC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r="47776" b="33789"/>
          <a:stretch/>
        </p:blipFill>
        <p:spPr>
          <a:xfrm>
            <a:off x="906564" y="2970394"/>
            <a:ext cx="3501940" cy="3316168"/>
          </a:xfrm>
          <a:prstGeom prst="rect">
            <a:avLst/>
          </a:prstGeom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</p:pic>
      <p:pic>
        <p:nvPicPr>
          <p:cNvPr id="6" name="Picture 5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BA427A15-A5F4-C58A-6F4A-7EF6C96C3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4241160"/>
            <a:ext cx="774636" cy="774636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7EE86C2-8581-655E-23F1-1A821D30FB49}"/>
              </a:ext>
            </a:extLst>
          </p:cNvPr>
          <p:cNvCxnSpPr>
            <a:cxnSpLocks/>
          </p:cNvCxnSpPr>
          <p:nvPr/>
        </p:nvCxnSpPr>
        <p:spPr>
          <a:xfrm>
            <a:off x="500787" y="1742035"/>
            <a:ext cx="515860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Manual Input 2">
            <a:extLst>
              <a:ext uri="{FF2B5EF4-FFF2-40B4-BE49-F238E27FC236}">
                <a16:creationId xmlns:a16="http://schemas.microsoft.com/office/drawing/2014/main" id="{9EFC8505-8730-9D3A-48C2-6B80F207C4C6}"/>
              </a:ext>
            </a:extLst>
          </p:cNvPr>
          <p:cNvSpPr/>
          <p:nvPr/>
        </p:nvSpPr>
        <p:spPr>
          <a:xfrm rot="16200000" flipH="1">
            <a:off x="5194441" y="-246138"/>
            <a:ext cx="6958117" cy="72972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0 w 10000"/>
              <a:gd name="connsiteY3" fmla="*/ 10000 h 11264"/>
              <a:gd name="connsiteX4" fmla="*/ 0 w 10000"/>
              <a:gd name="connsiteY4" fmla="*/ 2000 h 11264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16 w 10000"/>
              <a:gd name="connsiteY3" fmla="*/ 11196 h 11264"/>
              <a:gd name="connsiteX4" fmla="*/ 0 w 10000"/>
              <a:gd name="connsiteY4" fmla="*/ 2000 h 11264"/>
              <a:gd name="connsiteX0" fmla="*/ 22 w 10022"/>
              <a:gd name="connsiteY0" fmla="*/ 2000 h 11264"/>
              <a:gd name="connsiteX1" fmla="*/ 10022 w 10022"/>
              <a:gd name="connsiteY1" fmla="*/ 0 h 11264"/>
              <a:gd name="connsiteX2" fmla="*/ 10022 w 10022"/>
              <a:gd name="connsiteY2" fmla="*/ 11264 h 11264"/>
              <a:gd name="connsiteX3" fmla="*/ 0 w 10022"/>
              <a:gd name="connsiteY3" fmla="*/ 11257 h 11264"/>
              <a:gd name="connsiteX4" fmla="*/ 22 w 10022"/>
              <a:gd name="connsiteY4" fmla="*/ 2000 h 11264"/>
              <a:gd name="connsiteX0" fmla="*/ 0 w 10145"/>
              <a:gd name="connsiteY0" fmla="*/ 1915 h 11264"/>
              <a:gd name="connsiteX1" fmla="*/ 10145 w 10145"/>
              <a:gd name="connsiteY1" fmla="*/ 0 h 11264"/>
              <a:gd name="connsiteX2" fmla="*/ 10145 w 10145"/>
              <a:gd name="connsiteY2" fmla="*/ 11264 h 11264"/>
              <a:gd name="connsiteX3" fmla="*/ 123 w 10145"/>
              <a:gd name="connsiteY3" fmla="*/ 11257 h 11264"/>
              <a:gd name="connsiteX4" fmla="*/ 0 w 10145"/>
              <a:gd name="connsiteY4" fmla="*/ 1915 h 11264"/>
              <a:gd name="connsiteX0" fmla="*/ 89 w 10234"/>
              <a:gd name="connsiteY0" fmla="*/ 1915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89 w 10234"/>
              <a:gd name="connsiteY4" fmla="*/ 1915 h 11427"/>
              <a:gd name="connsiteX0" fmla="*/ 184 w 10234"/>
              <a:gd name="connsiteY0" fmla="*/ 1894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184 w 10234"/>
              <a:gd name="connsiteY4" fmla="*/ 1894 h 11427"/>
              <a:gd name="connsiteX0" fmla="*/ 2 w 10052"/>
              <a:gd name="connsiteY0" fmla="*/ 1894 h 11264"/>
              <a:gd name="connsiteX1" fmla="*/ 10052 w 10052"/>
              <a:gd name="connsiteY1" fmla="*/ 0 h 11264"/>
              <a:gd name="connsiteX2" fmla="*/ 10052 w 10052"/>
              <a:gd name="connsiteY2" fmla="*/ 11264 h 11264"/>
              <a:gd name="connsiteX3" fmla="*/ 2 w 10052"/>
              <a:gd name="connsiteY3" fmla="*/ 11264 h 11264"/>
              <a:gd name="connsiteX4" fmla="*/ 2 w 10052"/>
              <a:gd name="connsiteY4" fmla="*/ 1894 h 11264"/>
              <a:gd name="connsiteX0" fmla="*/ 0 w 10050"/>
              <a:gd name="connsiteY0" fmla="*/ 1894 h 11264"/>
              <a:gd name="connsiteX1" fmla="*/ 10050 w 10050"/>
              <a:gd name="connsiteY1" fmla="*/ 0 h 11264"/>
              <a:gd name="connsiteX2" fmla="*/ 10050 w 10050"/>
              <a:gd name="connsiteY2" fmla="*/ 11264 h 11264"/>
              <a:gd name="connsiteX3" fmla="*/ 425 w 10050"/>
              <a:gd name="connsiteY3" fmla="*/ 11162 h 11264"/>
              <a:gd name="connsiteX4" fmla="*/ 0 w 10050"/>
              <a:gd name="connsiteY4" fmla="*/ 1894 h 11264"/>
              <a:gd name="connsiteX0" fmla="*/ 89 w 10139"/>
              <a:gd name="connsiteY0" fmla="*/ 1894 h 11305"/>
              <a:gd name="connsiteX1" fmla="*/ 10139 w 10139"/>
              <a:gd name="connsiteY1" fmla="*/ 0 h 11305"/>
              <a:gd name="connsiteX2" fmla="*/ 10139 w 10139"/>
              <a:gd name="connsiteY2" fmla="*/ 11264 h 11305"/>
              <a:gd name="connsiteX3" fmla="*/ 0 w 10139"/>
              <a:gd name="connsiteY3" fmla="*/ 11305 h 11305"/>
              <a:gd name="connsiteX4" fmla="*/ 89 w 10139"/>
              <a:gd name="connsiteY4" fmla="*/ 1894 h 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9" h="11305">
                <a:moveTo>
                  <a:pt x="89" y="1894"/>
                </a:moveTo>
                <a:lnTo>
                  <a:pt x="10139" y="0"/>
                </a:lnTo>
                <a:lnTo>
                  <a:pt x="10139" y="11264"/>
                </a:lnTo>
                <a:lnTo>
                  <a:pt x="0" y="11305"/>
                </a:lnTo>
                <a:cubicBezTo>
                  <a:pt x="-5" y="8240"/>
                  <a:pt x="94" y="4959"/>
                  <a:pt x="89" y="1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4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2">
            <a:extLst>
              <a:ext uri="{FF2B5EF4-FFF2-40B4-BE49-F238E27FC236}">
                <a16:creationId xmlns:a16="http://schemas.microsoft.com/office/drawing/2014/main" id="{CADAD1A8-E2FA-A7E8-8724-F0B6720A63DE}"/>
              </a:ext>
            </a:extLst>
          </p:cNvPr>
          <p:cNvSpPr/>
          <p:nvPr/>
        </p:nvSpPr>
        <p:spPr>
          <a:xfrm rot="5400000" flipH="1">
            <a:off x="-295307" y="268647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477612" y="729016"/>
            <a:ext cx="4938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Virtual 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2214A0-2A33-F8D4-93D8-2FDBAE5823F0}"/>
              </a:ext>
            </a:extLst>
          </p:cNvPr>
          <p:cNvSpPr txBox="1"/>
          <p:nvPr/>
        </p:nvSpPr>
        <p:spPr>
          <a:xfrm>
            <a:off x="715648" y="3911989"/>
            <a:ext cx="481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AI optimized for higher 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6A4ED-61AE-3F07-BC8A-03ACABFE94A9}"/>
              </a:ext>
            </a:extLst>
          </p:cNvPr>
          <p:cNvSpPr txBox="1"/>
          <p:nvPr/>
        </p:nvSpPr>
        <p:spPr>
          <a:xfrm>
            <a:off x="715647" y="5709461"/>
            <a:ext cx="4614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(Very) Beta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D54D37A-DCDE-93E3-295B-F689FE3D2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8278" y="1577148"/>
            <a:ext cx="3551946" cy="19969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B5DA7D-497E-40FC-1E22-84665BACF136}"/>
              </a:ext>
            </a:extLst>
          </p:cNvPr>
          <p:cNvSpPr txBox="1"/>
          <p:nvPr/>
        </p:nvSpPr>
        <p:spPr>
          <a:xfrm>
            <a:off x="715647" y="4770749"/>
            <a:ext cx="4494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12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weeks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 old</a:t>
            </a:r>
          </a:p>
        </p:txBody>
      </p:sp>
    </p:spTree>
    <p:extLst>
      <p:ext uri="{BB962C8B-B14F-4D97-AF65-F5344CB8AC3E}">
        <p14:creationId xmlns:p14="http://schemas.microsoft.com/office/powerpoint/2010/main" val="115525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  <p:bldP spid="7" grpId="0" uiExpand="1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/>
          <p:nvPr/>
        </p:nvSpPr>
        <p:spPr>
          <a:xfrm rot="10800000" flipH="1">
            <a:off x="-4" y="-18809"/>
            <a:ext cx="2645200" cy="68768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8367" tIns="128367" rIns="128367" bIns="1283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" name="Google Shape;58;p13">
            <a:extLst>
              <a:ext uri="{FF2B5EF4-FFF2-40B4-BE49-F238E27FC236}">
                <a16:creationId xmlns:a16="http://schemas.microsoft.com/office/drawing/2014/main" id="{CB021F32-D208-43EF-82BD-D6637F21CE38}"/>
              </a:ext>
            </a:extLst>
          </p:cNvPr>
          <p:cNvSpPr txBox="1"/>
          <p:nvPr/>
        </p:nvSpPr>
        <p:spPr>
          <a:xfrm flipH="1">
            <a:off x="1478089" y="3290467"/>
            <a:ext cx="4696281" cy="75065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Oswald Regular"/>
              </a:rPr>
              <a:t>You’ll get to. . .</a:t>
            </a:r>
          </a:p>
        </p:txBody>
      </p:sp>
      <p:sp>
        <p:nvSpPr>
          <p:cNvPr id="12" name="Google Shape;58;p13">
            <a:extLst>
              <a:ext uri="{FF2B5EF4-FFF2-40B4-BE49-F238E27FC236}">
                <a16:creationId xmlns:a16="http://schemas.microsoft.com/office/drawing/2014/main" id="{C06A0194-A508-49BB-A14E-2231EC3AA642}"/>
              </a:ext>
            </a:extLst>
          </p:cNvPr>
          <p:cNvSpPr txBox="1"/>
          <p:nvPr/>
        </p:nvSpPr>
        <p:spPr>
          <a:xfrm flipH="1">
            <a:off x="3589747" y="1479255"/>
            <a:ext cx="5918200" cy="889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Oswald Regular"/>
              </a:rPr>
              <a:t>Highly recommend you join</a:t>
            </a:r>
          </a:p>
        </p:txBody>
      </p:sp>
      <p:sp>
        <p:nvSpPr>
          <p:cNvPr id="3" name="Google Shape;58;p13">
            <a:extLst>
              <a:ext uri="{FF2B5EF4-FFF2-40B4-BE49-F238E27FC236}">
                <a16:creationId xmlns:a16="http://schemas.microsoft.com/office/drawing/2014/main" id="{F14F33AF-C97C-90F5-8993-B53029C8BB78}"/>
              </a:ext>
            </a:extLst>
          </p:cNvPr>
          <p:cNvSpPr txBox="1"/>
          <p:nvPr/>
        </p:nvSpPr>
        <p:spPr>
          <a:xfrm flipH="1">
            <a:off x="7966153" y="1479255"/>
            <a:ext cx="5918200" cy="889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Oswald Regular"/>
              </a:rPr>
              <a:t>Share Best Practices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C5A1C99-6E04-4764-A274-2A17E408070C}"/>
              </a:ext>
            </a:extLst>
          </p:cNvPr>
          <p:cNvCxnSpPr>
            <a:cxnSpLocks/>
          </p:cNvCxnSpPr>
          <p:nvPr/>
        </p:nvCxnSpPr>
        <p:spPr>
          <a:xfrm>
            <a:off x="3589747" y="1431981"/>
            <a:ext cx="793419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C91B5E4-9B6E-CC8F-1143-F74781506FD1}"/>
              </a:ext>
            </a:extLst>
          </p:cNvPr>
          <p:cNvSpPr txBox="1"/>
          <p:nvPr/>
        </p:nvSpPr>
        <p:spPr>
          <a:xfrm>
            <a:off x="3589747" y="508651"/>
            <a:ext cx="6882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BREAKOUTS</a:t>
            </a:r>
            <a:endParaRPr kumimoji="0" lang="en-GB" sz="5400" b="1" i="0" u="none" strike="noStrike" kern="1200" cap="all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Oswald Light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B9EC89-920B-C912-7EEE-3C33DA5AE456}"/>
              </a:ext>
            </a:extLst>
          </p:cNvPr>
          <p:cNvSpPr txBox="1"/>
          <p:nvPr/>
        </p:nvSpPr>
        <p:spPr>
          <a:xfrm>
            <a:off x="1572265" y="4054282"/>
            <a:ext cx="54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Learn how others are using AI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6D1D6F-E9DC-2F95-ACB8-BEFCBAB1883C}"/>
              </a:ext>
            </a:extLst>
          </p:cNvPr>
          <p:cNvSpPr txBox="1"/>
          <p:nvPr/>
        </p:nvSpPr>
        <p:spPr>
          <a:xfrm>
            <a:off x="1572264" y="4563227"/>
            <a:ext cx="54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Build a module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C82FF944-2554-C898-D467-5E42B727BA80}"/>
              </a:ext>
            </a:extLst>
          </p:cNvPr>
          <p:cNvSpPr/>
          <p:nvPr/>
        </p:nvSpPr>
        <p:spPr>
          <a:xfrm>
            <a:off x="5711868" y="5590862"/>
            <a:ext cx="5797449" cy="889000"/>
          </a:xfrm>
          <a:prstGeom prst="roundRect">
            <a:avLst/>
          </a:prstGeom>
          <a:solidFill>
            <a:srgbClr val="FECE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Please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THANK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 your facilitator!</a:t>
            </a:r>
          </a:p>
        </p:txBody>
      </p:sp>
      <p:pic>
        <p:nvPicPr>
          <p:cNvPr id="8" name="Picture 7" descr="A cartoon of a person&#10;&#10;Description automatically generated">
            <a:extLst>
              <a:ext uri="{FF2B5EF4-FFF2-40B4-BE49-F238E27FC236}">
                <a16:creationId xmlns:a16="http://schemas.microsoft.com/office/drawing/2014/main" id="{E4969112-88F4-0F94-E794-A3BFB9B6A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78" y="2244654"/>
            <a:ext cx="2645202" cy="2645202"/>
          </a:xfrm>
          <a:prstGeom prst="rect">
            <a:avLst/>
          </a:prstGeom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</p:pic>
      <p:pic>
        <p:nvPicPr>
          <p:cNvPr id="13" name="Picture 12" descr="A cartoon of a person in a yellow jacket&#10;&#10;Description automatically generated">
            <a:extLst>
              <a:ext uri="{FF2B5EF4-FFF2-40B4-BE49-F238E27FC236}">
                <a16:creationId xmlns:a16="http://schemas.microsoft.com/office/drawing/2014/main" id="{44E04D53-7D3F-1A02-717C-93AA34905B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921" y="2001242"/>
            <a:ext cx="2446491" cy="2446491"/>
          </a:xfrm>
          <a:prstGeom prst="rect">
            <a:avLst/>
          </a:prstGeom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</p:pic>
      <p:pic>
        <p:nvPicPr>
          <p:cNvPr id="16" name="Picture 15" descr="A cartoon of a person wearing glasses&#10;&#10;Description automatically generated">
            <a:extLst>
              <a:ext uri="{FF2B5EF4-FFF2-40B4-BE49-F238E27FC236}">
                <a16:creationId xmlns:a16="http://schemas.microsoft.com/office/drawing/2014/main" id="{C3B8898B-255E-8870-0DAC-133CCB098D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44" y="2939331"/>
            <a:ext cx="2439414" cy="2439414"/>
          </a:xfrm>
          <a:prstGeom prst="rect">
            <a:avLst/>
          </a:prstGeom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39DBFE-E49E-8115-3DC6-728849DDE4C0}"/>
              </a:ext>
            </a:extLst>
          </p:cNvPr>
          <p:cNvSpPr txBox="1"/>
          <p:nvPr/>
        </p:nvSpPr>
        <p:spPr>
          <a:xfrm>
            <a:off x="1572264" y="5101973"/>
            <a:ext cx="54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Ask about your concerns</a:t>
            </a:r>
          </a:p>
        </p:txBody>
      </p:sp>
    </p:spTree>
    <p:extLst>
      <p:ext uri="{BB962C8B-B14F-4D97-AF65-F5344CB8AC3E}">
        <p14:creationId xmlns:p14="http://schemas.microsoft.com/office/powerpoint/2010/main" val="3158354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p" bldLvl="5"/>
      <p:bldP spid="12" grpId="0" uiExpand="1" build="p" bldLvl="5"/>
      <p:bldP spid="3" grpId="0" uiExpand="1" build="p" bldLvl="5"/>
      <p:bldP spid="5" grpId="0"/>
      <p:bldP spid="9" grpId="0"/>
      <p:bldP spid="11" grpId="0"/>
      <p:bldP spid="6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/>
          <p:nvPr/>
        </p:nvSpPr>
        <p:spPr>
          <a:xfrm rot="10800000" flipH="1">
            <a:off x="-4" y="-18809"/>
            <a:ext cx="2645200" cy="68768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8367" tIns="128367" rIns="128367" bIns="1283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" name="Google Shape;58;p13">
            <a:extLst>
              <a:ext uri="{FF2B5EF4-FFF2-40B4-BE49-F238E27FC236}">
                <a16:creationId xmlns:a16="http://schemas.microsoft.com/office/drawing/2014/main" id="{CB021F32-D208-43EF-82BD-D6637F21CE38}"/>
              </a:ext>
            </a:extLst>
          </p:cNvPr>
          <p:cNvSpPr txBox="1"/>
          <p:nvPr/>
        </p:nvSpPr>
        <p:spPr>
          <a:xfrm flipH="1">
            <a:off x="1624024" y="3067604"/>
            <a:ext cx="4696281" cy="75065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Oswald Regular"/>
              </a:rPr>
              <a:t>But if you don’t . . .</a:t>
            </a:r>
          </a:p>
        </p:txBody>
      </p:sp>
      <p:sp>
        <p:nvSpPr>
          <p:cNvPr id="12" name="Google Shape;58;p13">
            <a:extLst>
              <a:ext uri="{FF2B5EF4-FFF2-40B4-BE49-F238E27FC236}">
                <a16:creationId xmlns:a16="http://schemas.microsoft.com/office/drawing/2014/main" id="{C06A0194-A508-49BB-A14E-2231EC3AA642}"/>
              </a:ext>
            </a:extLst>
          </p:cNvPr>
          <p:cNvSpPr txBox="1"/>
          <p:nvPr/>
        </p:nvSpPr>
        <p:spPr>
          <a:xfrm flipH="1">
            <a:off x="3589747" y="1479255"/>
            <a:ext cx="5918200" cy="889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Oswald Regular"/>
              </a:rPr>
              <a:t>Highly recommend you join</a:t>
            </a:r>
          </a:p>
        </p:txBody>
      </p:sp>
      <p:sp>
        <p:nvSpPr>
          <p:cNvPr id="3" name="Google Shape;58;p13">
            <a:extLst>
              <a:ext uri="{FF2B5EF4-FFF2-40B4-BE49-F238E27FC236}">
                <a16:creationId xmlns:a16="http://schemas.microsoft.com/office/drawing/2014/main" id="{F14F33AF-C97C-90F5-8993-B53029C8BB78}"/>
              </a:ext>
            </a:extLst>
          </p:cNvPr>
          <p:cNvSpPr txBox="1"/>
          <p:nvPr/>
        </p:nvSpPr>
        <p:spPr>
          <a:xfrm flipH="1">
            <a:off x="7957008" y="1479255"/>
            <a:ext cx="5918200" cy="889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Oswald Regular"/>
              </a:rPr>
              <a:t>Share Best Practices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C5A1C99-6E04-4764-A274-2A17E408070C}"/>
              </a:ext>
            </a:extLst>
          </p:cNvPr>
          <p:cNvCxnSpPr>
            <a:cxnSpLocks/>
          </p:cNvCxnSpPr>
          <p:nvPr/>
        </p:nvCxnSpPr>
        <p:spPr>
          <a:xfrm>
            <a:off x="3589747" y="1431981"/>
            <a:ext cx="793419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C91B5E4-9B6E-CC8F-1143-F74781506FD1}"/>
              </a:ext>
            </a:extLst>
          </p:cNvPr>
          <p:cNvSpPr txBox="1"/>
          <p:nvPr/>
        </p:nvSpPr>
        <p:spPr>
          <a:xfrm>
            <a:off x="3589747" y="508651"/>
            <a:ext cx="6882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BREAKOUTS</a:t>
            </a:r>
            <a:endParaRPr kumimoji="0" lang="en-GB" sz="5400" b="1" i="0" u="none" strike="noStrike" kern="1200" cap="all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Oswald Light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B9EC89-920B-C912-7EEE-3C33DA5AE456}"/>
              </a:ext>
            </a:extLst>
          </p:cNvPr>
          <p:cNvSpPr txBox="1"/>
          <p:nvPr/>
        </p:nvSpPr>
        <p:spPr>
          <a:xfrm>
            <a:off x="1814046" y="3818262"/>
            <a:ext cx="54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Want to be on camera</a:t>
            </a:r>
          </a:p>
        </p:txBody>
      </p:sp>
      <p:sp>
        <p:nvSpPr>
          <p:cNvPr id="10" name="Google Shape;58;p13">
            <a:extLst>
              <a:ext uri="{FF2B5EF4-FFF2-40B4-BE49-F238E27FC236}">
                <a16:creationId xmlns:a16="http://schemas.microsoft.com/office/drawing/2014/main" id="{5AFF6119-6C05-7808-E32C-6DB2C4BCA7C8}"/>
              </a:ext>
            </a:extLst>
          </p:cNvPr>
          <p:cNvSpPr txBox="1"/>
          <p:nvPr/>
        </p:nvSpPr>
        <p:spPr>
          <a:xfrm flipH="1">
            <a:off x="1624024" y="5115614"/>
            <a:ext cx="4696281" cy="889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Oswald Regular"/>
              </a:rPr>
              <a:t>Please don’t join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6D1D6F-E9DC-2F95-ACB8-BEFCBAB1883C}"/>
              </a:ext>
            </a:extLst>
          </p:cNvPr>
          <p:cNvSpPr txBox="1"/>
          <p:nvPr/>
        </p:nvSpPr>
        <p:spPr>
          <a:xfrm>
            <a:off x="1814046" y="4266883"/>
            <a:ext cx="54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Have a stable connection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2C08A3-EC0A-8AED-9DB6-674C4C67CFC9}"/>
              </a:ext>
            </a:extLst>
          </p:cNvPr>
          <p:cNvSpPr txBox="1"/>
          <p:nvPr/>
        </p:nvSpPr>
        <p:spPr>
          <a:xfrm>
            <a:off x="1814045" y="4715504"/>
            <a:ext cx="54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Want to participate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B509A9-C742-EFB2-304A-A7B2FDC69734}"/>
              </a:ext>
            </a:extLst>
          </p:cNvPr>
          <p:cNvSpPr txBox="1"/>
          <p:nvPr/>
        </p:nvSpPr>
        <p:spPr>
          <a:xfrm>
            <a:off x="1814044" y="5796843"/>
            <a:ext cx="4882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our main room I’ll be offering tech support</a:t>
            </a:r>
          </a:p>
        </p:txBody>
      </p:sp>
      <p:pic>
        <p:nvPicPr>
          <p:cNvPr id="15" name="Picture 14" descr="A cartoon of a person&#10;&#10;Description automatically generated">
            <a:extLst>
              <a:ext uri="{FF2B5EF4-FFF2-40B4-BE49-F238E27FC236}">
                <a16:creationId xmlns:a16="http://schemas.microsoft.com/office/drawing/2014/main" id="{92541A42-7008-55CE-AE7C-5C77BE658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78" y="2244654"/>
            <a:ext cx="2645202" cy="2645202"/>
          </a:xfrm>
          <a:prstGeom prst="rect">
            <a:avLst/>
          </a:prstGeom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</p:pic>
      <p:pic>
        <p:nvPicPr>
          <p:cNvPr id="16" name="Picture 15" descr="A cartoon of a person in a yellow jacket&#10;&#10;Description automatically generated">
            <a:extLst>
              <a:ext uri="{FF2B5EF4-FFF2-40B4-BE49-F238E27FC236}">
                <a16:creationId xmlns:a16="http://schemas.microsoft.com/office/drawing/2014/main" id="{D23C8343-4B3D-AB17-080A-F7DAED90F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921" y="2001242"/>
            <a:ext cx="2446491" cy="2446491"/>
          </a:xfrm>
          <a:prstGeom prst="rect">
            <a:avLst/>
          </a:prstGeom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</p:pic>
      <p:pic>
        <p:nvPicPr>
          <p:cNvPr id="17" name="Picture 16" descr="A cartoon of a person wearing glasses&#10;&#10;Description automatically generated">
            <a:extLst>
              <a:ext uri="{FF2B5EF4-FFF2-40B4-BE49-F238E27FC236}">
                <a16:creationId xmlns:a16="http://schemas.microsoft.com/office/drawing/2014/main" id="{0B4338C7-85C8-1D89-95BC-6A0EB04B9D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44" y="2939331"/>
            <a:ext cx="2439414" cy="2439414"/>
          </a:xfrm>
          <a:prstGeom prst="rect">
            <a:avLst/>
          </a:prstGeom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05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p" bldLvl="5"/>
      <p:bldP spid="9" grpId="0"/>
      <p:bldP spid="10" grpId="0" uiExpand="1" build="p" bldLvl="5"/>
      <p:bldP spid="11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1C9914AD-45C4-8BDC-400D-7775131CF0BA}"/>
              </a:ext>
            </a:extLst>
          </p:cNvPr>
          <p:cNvSpPr/>
          <p:nvPr/>
        </p:nvSpPr>
        <p:spPr>
          <a:xfrm>
            <a:off x="4620626" y="2961363"/>
            <a:ext cx="7232072" cy="2189016"/>
          </a:xfrm>
          <a:prstGeom prst="roundRect">
            <a:avLst>
              <a:gd name="adj" fmla="val 5239"/>
            </a:avLst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FFC000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" panose="02000503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 panose="02000503000000000000" pitchFamily="2" charset="0"/>
                <a:ea typeface="Roboto" panose="02000000000000000000" pitchFamily="2" charset="0"/>
                <a:cs typeface="+mn-cs"/>
              </a:rPr>
              <a:t>Module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30-Minute Prep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5A0B0-F0B3-23D8-A2D6-276A2D382435}"/>
              </a:ext>
            </a:extLst>
          </p:cNvPr>
          <p:cNvSpPr txBox="1"/>
          <p:nvPr/>
        </p:nvSpPr>
        <p:spPr>
          <a:xfrm>
            <a:off x="4821470" y="1962291"/>
            <a:ext cx="658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15 Minutes to Build a Module</a:t>
            </a: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881D0CC1-3AC9-E18B-F85A-D04FAA62CE84}"/>
              </a:ext>
            </a:extLst>
          </p:cNvPr>
          <p:cNvSpPr/>
          <p:nvPr/>
        </p:nvSpPr>
        <p:spPr>
          <a:xfrm>
            <a:off x="4928530" y="3605066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Oswald" panose="02000503000000000000" pitchFamily="2" charset="0"/>
                <a:ea typeface="Roboto" panose="02000000000000000000" pitchFamily="2" charset="0"/>
                <a:cs typeface="+mn-cs"/>
              </a:rPr>
              <a:t>Game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05EA190D-D8F0-D5EC-FA9B-B31B9222EAC5}"/>
              </a:ext>
            </a:extLst>
          </p:cNvPr>
          <p:cNvSpPr/>
          <p:nvPr/>
        </p:nvSpPr>
        <p:spPr>
          <a:xfrm>
            <a:off x="6619231" y="3605066"/>
            <a:ext cx="1471328" cy="1160390"/>
          </a:xfrm>
          <a:prstGeom prst="roundRect">
            <a:avLst>
              <a:gd name="adj" fmla="val 6260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Oswald" panose="02000503000000000000" pitchFamily="2" charset="0"/>
                <a:ea typeface="Roboto" panose="02000000000000000000" pitchFamily="2" charset="0"/>
                <a:cs typeface="+mn-cs"/>
              </a:rPr>
              <a:t>Lesson Plan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A592651B-75C5-DAF5-A32C-6895C05ABF5A}"/>
              </a:ext>
            </a:extLst>
          </p:cNvPr>
          <p:cNvSpPr/>
          <p:nvPr/>
        </p:nvSpPr>
        <p:spPr>
          <a:xfrm>
            <a:off x="8309932" y="3605066"/>
            <a:ext cx="1471328" cy="1160390"/>
          </a:xfrm>
          <a:prstGeom prst="roundRect">
            <a:avLst>
              <a:gd name="adj" fmla="val 7003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Oswald" panose="02000503000000000000" pitchFamily="2" charset="0"/>
                <a:ea typeface="Roboto" panose="02000000000000000000" pitchFamily="2" charset="0"/>
                <a:cs typeface="+mn-cs"/>
              </a:rPr>
              <a:t>Case Study</a:t>
            </a:r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901BA6B5-2614-3663-E11D-5D8BC5E90CDD}"/>
              </a:ext>
            </a:extLst>
          </p:cNvPr>
          <p:cNvSpPr/>
          <p:nvPr/>
        </p:nvSpPr>
        <p:spPr>
          <a:xfrm>
            <a:off x="10000633" y="3605066"/>
            <a:ext cx="1471328" cy="1160390"/>
          </a:xfrm>
          <a:prstGeom prst="roundRect">
            <a:avLst>
              <a:gd name="adj" fmla="val 6259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Oswald" panose="02000503000000000000" pitchFamily="2" charset="0"/>
                <a:ea typeface="Roboto" panose="02000000000000000000" pitchFamily="2" charset="0"/>
                <a:cs typeface="+mn-cs"/>
              </a:rPr>
              <a:t>Rubric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6496EC-EBD6-39A1-F6DE-DDF04ECAAD89}"/>
              </a:ext>
            </a:extLst>
          </p:cNvPr>
          <p:cNvSpPr txBox="1"/>
          <p:nvPr/>
        </p:nvSpPr>
        <p:spPr>
          <a:xfrm>
            <a:off x="4817012" y="5674214"/>
            <a:ext cx="658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What’s the other 15 minutes for?</a:t>
            </a:r>
          </a:p>
        </p:txBody>
      </p:sp>
    </p:spTree>
    <p:extLst>
      <p:ext uri="{BB962C8B-B14F-4D97-AF65-F5344CB8AC3E}">
        <p14:creationId xmlns:p14="http://schemas.microsoft.com/office/powerpoint/2010/main" val="4678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F0CF01-D185-F0BF-5D9E-9E8FC6F0260D}"/>
              </a:ext>
            </a:extLst>
          </p:cNvPr>
          <p:cNvSpPr txBox="1"/>
          <p:nvPr/>
        </p:nvSpPr>
        <p:spPr>
          <a:xfrm>
            <a:off x="4821470" y="1892762"/>
            <a:ext cx="7064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en-US" sz="36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challenges do you have using case studies?</a:t>
            </a:r>
          </a:p>
        </p:txBody>
      </p: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2779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Poll</a:t>
            </a:r>
          </a:p>
        </p:txBody>
      </p:sp>
      <p:pic>
        <p:nvPicPr>
          <p:cNvPr id="12" name="Picture 11" descr="A person standing next to a wall with icons&#10;&#10;Description automatically generated">
            <a:extLst>
              <a:ext uri="{FF2B5EF4-FFF2-40B4-BE49-F238E27FC236}">
                <a16:creationId xmlns:a16="http://schemas.microsoft.com/office/drawing/2014/main" id="{2A12DA92-B0BC-0B3F-97E3-07D959350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96" y="3396217"/>
            <a:ext cx="6433532" cy="36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8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1C9914AD-45C4-8BDC-400D-7775131CF0BA}"/>
              </a:ext>
            </a:extLst>
          </p:cNvPr>
          <p:cNvSpPr/>
          <p:nvPr/>
        </p:nvSpPr>
        <p:spPr>
          <a:xfrm>
            <a:off x="4620626" y="2961363"/>
            <a:ext cx="7232072" cy="2189016"/>
          </a:xfrm>
          <a:prstGeom prst="roundRect">
            <a:avLst>
              <a:gd name="adj" fmla="val 5239"/>
            </a:avLst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FFC000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" panose="02000503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 panose="02000503000000000000" pitchFamily="2" charset="0"/>
                <a:ea typeface="Roboto" panose="02000000000000000000" pitchFamily="2" charset="0"/>
                <a:cs typeface="+mn-cs"/>
              </a:rPr>
              <a:t>Module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30-Minute Prep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5A0B0-F0B3-23D8-A2D6-276A2D382435}"/>
              </a:ext>
            </a:extLst>
          </p:cNvPr>
          <p:cNvSpPr txBox="1"/>
          <p:nvPr/>
        </p:nvSpPr>
        <p:spPr>
          <a:xfrm>
            <a:off x="4821470" y="1962291"/>
            <a:ext cx="658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15 Minutes to Build a Module</a:t>
            </a: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881D0CC1-3AC9-E18B-F85A-D04FAA62CE84}"/>
              </a:ext>
            </a:extLst>
          </p:cNvPr>
          <p:cNvSpPr/>
          <p:nvPr/>
        </p:nvSpPr>
        <p:spPr>
          <a:xfrm>
            <a:off x="4928530" y="3605066"/>
            <a:ext cx="1471328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Oswald" panose="02000503000000000000" pitchFamily="2" charset="0"/>
                <a:ea typeface="Roboto" panose="02000000000000000000" pitchFamily="2" charset="0"/>
                <a:cs typeface="+mn-cs"/>
              </a:rPr>
              <a:t>Game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05EA190D-D8F0-D5EC-FA9B-B31B9222EAC5}"/>
              </a:ext>
            </a:extLst>
          </p:cNvPr>
          <p:cNvSpPr/>
          <p:nvPr/>
        </p:nvSpPr>
        <p:spPr>
          <a:xfrm>
            <a:off x="6619231" y="3605066"/>
            <a:ext cx="1471328" cy="1160390"/>
          </a:xfrm>
          <a:prstGeom prst="roundRect">
            <a:avLst>
              <a:gd name="adj" fmla="val 6260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Oswald" panose="02000503000000000000" pitchFamily="2" charset="0"/>
                <a:ea typeface="Roboto" panose="02000000000000000000" pitchFamily="2" charset="0"/>
                <a:cs typeface="+mn-cs"/>
              </a:rPr>
              <a:t>Lesson Plan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A592651B-75C5-DAF5-A32C-6895C05ABF5A}"/>
              </a:ext>
            </a:extLst>
          </p:cNvPr>
          <p:cNvSpPr/>
          <p:nvPr/>
        </p:nvSpPr>
        <p:spPr>
          <a:xfrm>
            <a:off x="8309932" y="3605066"/>
            <a:ext cx="1471328" cy="1160390"/>
          </a:xfrm>
          <a:prstGeom prst="roundRect">
            <a:avLst>
              <a:gd name="adj" fmla="val 7003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Oswald" panose="02000503000000000000" pitchFamily="2" charset="0"/>
                <a:ea typeface="Roboto" panose="02000000000000000000" pitchFamily="2" charset="0"/>
                <a:cs typeface="+mn-cs"/>
              </a:rPr>
              <a:t>Case Study</a:t>
            </a:r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901BA6B5-2614-3663-E11D-5D8BC5E90CDD}"/>
              </a:ext>
            </a:extLst>
          </p:cNvPr>
          <p:cNvSpPr/>
          <p:nvPr/>
        </p:nvSpPr>
        <p:spPr>
          <a:xfrm>
            <a:off x="10000633" y="3605066"/>
            <a:ext cx="1471328" cy="1160390"/>
          </a:xfrm>
          <a:prstGeom prst="roundRect">
            <a:avLst>
              <a:gd name="adj" fmla="val 6259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Oswald" panose="02000503000000000000" pitchFamily="2" charset="0"/>
                <a:ea typeface="Roboto" panose="02000000000000000000" pitchFamily="2" charset="0"/>
                <a:cs typeface="+mn-cs"/>
              </a:rPr>
              <a:t>Rubric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76C611-4E00-F8D4-79CD-03FFDE921290}"/>
              </a:ext>
            </a:extLst>
          </p:cNvPr>
          <p:cNvSpPr txBox="1"/>
          <p:nvPr/>
        </p:nvSpPr>
        <p:spPr>
          <a:xfrm>
            <a:off x="4817012" y="5674214"/>
            <a:ext cx="658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Checking for accuracy</a:t>
            </a:r>
          </a:p>
        </p:txBody>
      </p:sp>
    </p:spTree>
    <p:extLst>
      <p:ext uri="{BB962C8B-B14F-4D97-AF65-F5344CB8AC3E}">
        <p14:creationId xmlns:p14="http://schemas.microsoft.com/office/powerpoint/2010/main" val="388539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2">
            <a:extLst>
              <a:ext uri="{FF2B5EF4-FFF2-40B4-BE49-F238E27FC236}">
                <a16:creationId xmlns:a16="http://schemas.microsoft.com/office/drawing/2014/main" id="{CADAD1A8-E2FA-A7E8-8724-F0B6720A63DE}"/>
              </a:ext>
            </a:extLst>
          </p:cNvPr>
          <p:cNvSpPr/>
          <p:nvPr/>
        </p:nvSpPr>
        <p:spPr>
          <a:xfrm rot="5400000" flipH="1">
            <a:off x="-295307" y="268647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391887" y="729016"/>
            <a:ext cx="4938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all" spc="0" normalizeH="0" baseline="0" noProof="0" dirty="0">
                <a:ln>
                  <a:noFill/>
                </a:ln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Using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2214A0-2A33-F8D4-93D8-2FDBAE5823F0}"/>
              </a:ext>
            </a:extLst>
          </p:cNvPr>
          <p:cNvSpPr txBox="1"/>
          <p:nvPr/>
        </p:nvSpPr>
        <p:spPr>
          <a:xfrm>
            <a:off x="715648" y="3808292"/>
            <a:ext cx="481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Free through Summer​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6A4ED-61AE-3F07-BC8A-03ACABFE94A9}"/>
              </a:ext>
            </a:extLst>
          </p:cNvPr>
          <p:cNvSpPr txBox="1"/>
          <p:nvPr/>
        </p:nvSpPr>
        <p:spPr>
          <a:xfrm>
            <a:off x="715647" y="4510201"/>
            <a:ext cx="4614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Prep for Fall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D54D37A-DCDE-93E3-295B-F689FE3D2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8278" y="1577148"/>
            <a:ext cx="3551946" cy="19969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B5DA7D-497E-40FC-1E22-84665BACF136}"/>
              </a:ext>
            </a:extLst>
          </p:cNvPr>
          <p:cNvSpPr txBox="1"/>
          <p:nvPr/>
        </p:nvSpPr>
        <p:spPr>
          <a:xfrm>
            <a:off x="715647" y="5259736"/>
            <a:ext cx="4494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Invite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only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8A6EAF-C11A-611C-2E53-E4C1A11D007C}"/>
              </a:ext>
            </a:extLst>
          </p:cNvPr>
          <p:cNvSpPr txBox="1"/>
          <p:nvPr/>
        </p:nvSpPr>
        <p:spPr>
          <a:xfrm>
            <a:off x="715647" y="5950718"/>
            <a:ext cx="4494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www.MeetFlex.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ai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58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uiExpand="1" build="p" bldLvl="3"/>
      <p:bldP spid="9" grpId="0" uiExpand="1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51D2A3-1E17-F0FA-A984-2E3A84E08AE9}"/>
              </a:ext>
            </a:extLst>
          </p:cNvPr>
          <p:cNvSpPr/>
          <p:nvPr/>
        </p:nvSpPr>
        <p:spPr>
          <a:xfrm>
            <a:off x="4332514" y="0"/>
            <a:ext cx="7859486" cy="6858000"/>
          </a:xfrm>
          <a:prstGeom prst="rect">
            <a:avLst/>
          </a:prstGeom>
          <a:solidFill>
            <a:srgbClr val="E9EAEA"/>
          </a:solidFill>
          <a:ln>
            <a:noFill/>
          </a:ln>
          <a:effectLst>
            <a:outerShdw blurRad="265904" dist="51571" dir="1080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6CD9E7-4CE6-6C6D-473E-B8CF5A760017}"/>
              </a:ext>
            </a:extLst>
          </p:cNvPr>
          <p:cNvSpPr txBox="1"/>
          <p:nvPr/>
        </p:nvSpPr>
        <p:spPr>
          <a:xfrm>
            <a:off x="576943" y="712914"/>
            <a:ext cx="5758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817E7D"/>
                </a:solidFill>
                <a:latin typeface="Oswald SemiBold" pitchFamily="2" charset="77"/>
              </a:rPr>
              <a:t>THANK YOU</a:t>
            </a:r>
          </a:p>
        </p:txBody>
      </p:sp>
      <p:pic>
        <p:nvPicPr>
          <p:cNvPr id="7" name="Picture 6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E51FB7D2-5C07-40E5-BC46-C87FA32B3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2" y="2018895"/>
            <a:ext cx="2394404" cy="2394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2F51DE-74E2-CCA1-B578-2683EDF6BA1E}"/>
              </a:ext>
            </a:extLst>
          </p:cNvPr>
          <p:cNvSpPr txBox="1"/>
          <p:nvPr/>
        </p:nvSpPr>
        <p:spPr>
          <a:xfrm>
            <a:off x="440120" y="4609396"/>
            <a:ext cx="3545297" cy="64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rgbClr val="949494"/>
                </a:solidFill>
                <a:latin typeface="Oswald SemiBold" pitchFamily="2" charset="77"/>
              </a:rPr>
              <a:t>AI IN ACADEMIA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6D30FD-834A-DCEE-4686-BD7B67CBAC6E}"/>
              </a:ext>
            </a:extLst>
          </p:cNvPr>
          <p:cNvSpPr txBox="1"/>
          <p:nvPr/>
        </p:nvSpPr>
        <p:spPr>
          <a:xfrm>
            <a:off x="545126" y="5148895"/>
            <a:ext cx="147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300">
                <a:solidFill>
                  <a:srgbClr val="FAAB02"/>
                </a:solidFill>
                <a:latin typeface="Oswald SemiBold" pitchFamily="2" charset="77"/>
              </a:rPr>
              <a:t>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7A3FC6-53AC-9316-7DF7-5FD9E74685BF}"/>
              </a:ext>
            </a:extLst>
          </p:cNvPr>
          <p:cNvSpPr txBox="1"/>
          <p:nvPr/>
        </p:nvSpPr>
        <p:spPr>
          <a:xfrm>
            <a:off x="1879730" y="5148895"/>
            <a:ext cx="2061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spc="300">
                <a:solidFill>
                  <a:srgbClr val="FFC000"/>
                </a:solidFill>
                <a:latin typeface="Oswald SemiBold" pitchFamily="2" charset="77"/>
              </a:rPr>
              <a:t>SUMMIT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2A479-4285-2961-A6C3-CBD93D5BD718}"/>
              </a:ext>
            </a:extLst>
          </p:cNvPr>
          <p:cNvSpPr txBox="1"/>
          <p:nvPr/>
        </p:nvSpPr>
        <p:spPr>
          <a:xfrm>
            <a:off x="5033897" y="712914"/>
            <a:ext cx="6457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Oswald SemiBold" pitchFamily="2" charset="77"/>
              </a:rPr>
              <a:t>USING AI TO GENERATE </a:t>
            </a:r>
            <a:r>
              <a:rPr lang="en-GB" sz="4400" b="1" dirty="0">
                <a:solidFill>
                  <a:srgbClr val="FAAB02"/>
                </a:solidFill>
                <a:latin typeface="Oswald SemiBold" pitchFamily="2" charset="77"/>
              </a:rPr>
              <a:t>CASE STUDIES</a:t>
            </a:r>
          </a:p>
        </p:txBody>
      </p:sp>
      <p:pic>
        <p:nvPicPr>
          <p:cNvPr id="5" name="Picture 4" descr="A person standing next to a wall with icons&#10;&#10;Description automatically generated">
            <a:extLst>
              <a:ext uri="{FF2B5EF4-FFF2-40B4-BE49-F238E27FC236}">
                <a16:creationId xmlns:a16="http://schemas.microsoft.com/office/drawing/2014/main" id="{5221B712-9F5A-1E42-9020-92D2470C1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68" y="1991512"/>
            <a:ext cx="8794299" cy="49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56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49179" y="1414544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741958" y="645103"/>
            <a:ext cx="7634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2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Case study prompt generator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401121-540B-AF18-5335-BF739428E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357" y="2315789"/>
            <a:ext cx="4250724" cy="3758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EDA469-2DDD-60BF-DAD5-98A58C6542F2}"/>
              </a:ext>
            </a:extLst>
          </p:cNvPr>
          <p:cNvSpPr txBox="1"/>
          <p:nvPr/>
        </p:nvSpPr>
        <p:spPr>
          <a:xfrm>
            <a:off x="9583699" y="2548950"/>
            <a:ext cx="3327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2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Link in Chat</a:t>
            </a:r>
          </a:p>
        </p:txBody>
      </p:sp>
    </p:spTree>
    <p:extLst>
      <p:ext uri="{BB962C8B-B14F-4D97-AF65-F5344CB8AC3E}">
        <p14:creationId xmlns:p14="http://schemas.microsoft.com/office/powerpoint/2010/main" val="263720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397AABB-2014-5C64-9200-E3EA0603A7F7}"/>
              </a:ext>
            </a:extLst>
          </p:cNvPr>
          <p:cNvSpPr txBox="1"/>
          <p:nvPr/>
        </p:nvSpPr>
        <p:spPr>
          <a:xfrm>
            <a:off x="4821470" y="2079609"/>
            <a:ext cx="658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Creating Case Studies with AI</a:t>
            </a:r>
          </a:p>
        </p:txBody>
      </p: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BB11B-3817-F7CD-3D7F-439A9B4742AF}"/>
              </a:ext>
            </a:extLst>
          </p:cNvPr>
          <p:cNvSpPr txBox="1"/>
          <p:nvPr/>
        </p:nvSpPr>
        <p:spPr>
          <a:xfrm>
            <a:off x="4821470" y="4403165"/>
            <a:ext cx="693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Exercise: 30-Minute Prep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CB6451-2681-17B2-F02A-58E06F760910}"/>
              </a:ext>
            </a:extLst>
          </p:cNvPr>
          <p:cNvSpPr txBox="1"/>
          <p:nvPr/>
        </p:nvSpPr>
        <p:spPr>
          <a:xfrm>
            <a:off x="4821470" y="3241387"/>
            <a:ext cx="753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359729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bldLvl="3"/>
      <p:bldP spid="6" grpId="0" build="p" bldLvl="3"/>
      <p:bldP spid="14" grpId="0" uiExpand="1" build="p" bldLvl="3"/>
      <p:bldP spid="14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Announcement #1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77482-3386-AD12-BD78-D3B2911F87BB}"/>
              </a:ext>
            </a:extLst>
          </p:cNvPr>
          <p:cNvSpPr txBox="1"/>
          <p:nvPr/>
        </p:nvSpPr>
        <p:spPr>
          <a:xfrm>
            <a:off x="4821470" y="1897742"/>
            <a:ext cx="683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Full Access Ticketholders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D9762B-797F-0E9C-1BF8-CE29E3E43686}"/>
              </a:ext>
            </a:extLst>
          </p:cNvPr>
          <p:cNvSpPr txBox="1"/>
          <p:nvPr/>
        </p:nvSpPr>
        <p:spPr>
          <a:xfrm>
            <a:off x="5291820" y="2521030"/>
            <a:ext cx="6830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Thank You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9276C01-7E83-384B-D864-58621F81A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721" y="3828183"/>
            <a:ext cx="1637793" cy="1637793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file photo of Doan Winkel">
            <a:extLst>
              <a:ext uri="{FF2B5EF4-FFF2-40B4-BE49-F238E27FC236}">
                <a16:creationId xmlns:a16="http://schemas.microsoft.com/office/drawing/2014/main" id="{DAB8CF5D-E95B-AB5D-5FB2-D036CDE38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007" y="3790066"/>
            <a:ext cx="1637793" cy="1637793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1DD623-70AA-B7CF-D34C-DBE772743CCD}"/>
              </a:ext>
            </a:extLst>
          </p:cNvPr>
          <p:cNvSpPr txBox="1"/>
          <p:nvPr/>
        </p:nvSpPr>
        <p:spPr>
          <a:xfrm>
            <a:off x="4922259" y="5563306"/>
            <a:ext cx="257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en-US" sz="2800" b="1" dirty="0">
                <a:solidFill>
                  <a:srgbClr val="FAAB0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Justin Wilcox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87CADE-D064-694D-FA53-10DFBAF63766}"/>
              </a:ext>
            </a:extLst>
          </p:cNvPr>
          <p:cNvSpPr txBox="1"/>
          <p:nvPr/>
        </p:nvSpPr>
        <p:spPr>
          <a:xfrm>
            <a:off x="4922259" y="5963504"/>
            <a:ext cx="257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en-US" sz="24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 in Academia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F45899-AFB6-2597-8989-5F9D2F344487}"/>
              </a:ext>
            </a:extLst>
          </p:cNvPr>
          <p:cNvSpPr txBox="1"/>
          <p:nvPr/>
        </p:nvSpPr>
        <p:spPr>
          <a:xfrm>
            <a:off x="8753030" y="5563306"/>
            <a:ext cx="257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en-US" sz="2800" b="1" dirty="0">
                <a:solidFill>
                  <a:srgbClr val="FAAB0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Doan Winkel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B7C76B-4064-262D-35A1-761F0B366318}"/>
              </a:ext>
            </a:extLst>
          </p:cNvPr>
          <p:cNvSpPr txBox="1"/>
          <p:nvPr/>
        </p:nvSpPr>
        <p:spPr>
          <a:xfrm>
            <a:off x="8137669" y="5963504"/>
            <a:ext cx="380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en-US" sz="24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John Carroll University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15224-82FC-CC08-C115-AE3006F9A3E2}"/>
              </a:ext>
            </a:extLst>
          </p:cNvPr>
          <p:cNvSpPr txBox="1"/>
          <p:nvPr/>
        </p:nvSpPr>
        <p:spPr>
          <a:xfrm>
            <a:off x="4627418" y="6334477"/>
            <a:ext cx="3161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en-US" sz="2400" i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Technical ?’s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A95C9-CF5B-D24C-747C-85B653BD8019}"/>
              </a:ext>
            </a:extLst>
          </p:cNvPr>
          <p:cNvSpPr txBox="1"/>
          <p:nvPr/>
        </p:nvSpPr>
        <p:spPr>
          <a:xfrm>
            <a:off x="8432510" y="6332809"/>
            <a:ext cx="3161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en-US" sz="2400" i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School, Policy ?’s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0B7BB7-734D-BDDF-50B7-C704096E608C}"/>
              </a:ext>
            </a:extLst>
          </p:cNvPr>
          <p:cNvSpPr txBox="1"/>
          <p:nvPr/>
        </p:nvSpPr>
        <p:spPr>
          <a:xfrm>
            <a:off x="5291820" y="3067926"/>
            <a:ext cx="6830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1-on-1 AI Chat</a:t>
            </a:r>
          </a:p>
        </p:txBody>
      </p:sp>
    </p:spTree>
    <p:extLst>
      <p:ext uri="{BB962C8B-B14F-4D97-AF65-F5344CB8AC3E}">
        <p14:creationId xmlns:p14="http://schemas.microsoft.com/office/powerpoint/2010/main" val="21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bldLvl="4"/>
      <p:bldP spid="7" grpId="0" build="p" bldLvl="4"/>
      <p:bldP spid="12" grpId="0" build="p" bldLvl="4"/>
      <p:bldP spid="13" grpId="0" build="p" bldLvl="4"/>
      <p:bldP spid="14" grpId="0" build="p" bldLvl="4"/>
      <p:bldP spid="3" grpId="0" build="p" bldLvl="4"/>
      <p:bldP spid="8" grpId="0" build="p" bldLvl="4"/>
      <p:bldP spid="15" grpId="0" build="p" bldLvl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6-Point Star 11">
            <a:extLst>
              <a:ext uri="{FF2B5EF4-FFF2-40B4-BE49-F238E27FC236}">
                <a16:creationId xmlns:a16="http://schemas.microsoft.com/office/drawing/2014/main" id="{C352E102-4EF8-B95A-5F7F-89245D0865DE}"/>
              </a:ext>
            </a:extLst>
          </p:cNvPr>
          <p:cNvSpPr/>
          <p:nvPr/>
        </p:nvSpPr>
        <p:spPr>
          <a:xfrm>
            <a:off x="4741129" y="2320607"/>
            <a:ext cx="1554480" cy="1554480"/>
          </a:xfrm>
          <a:prstGeom prst="star16">
            <a:avLst>
              <a:gd name="adj" fmla="val 0"/>
            </a:avLst>
          </a:prstGeom>
          <a:noFill/>
          <a:ln w="19050" cap="rnd">
            <a:solidFill>
              <a:srgbClr val="FFBE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358352"/>
                      <a:gd name="connsiteY0" fmla="*/ 1179176 h 2358352"/>
                      <a:gd name="connsiteX1" fmla="*/ 1179176 w 2358352"/>
                      <a:gd name="connsiteY1" fmla="*/ 1179176 h 2358352"/>
                      <a:gd name="connsiteX2" fmla="*/ 89759 w 2358352"/>
                      <a:gd name="connsiteY2" fmla="*/ 727929 h 2358352"/>
                      <a:gd name="connsiteX3" fmla="*/ 1179176 w 2358352"/>
                      <a:gd name="connsiteY3" fmla="*/ 1179176 h 2358352"/>
                      <a:gd name="connsiteX4" fmla="*/ 345369 w 2358352"/>
                      <a:gd name="connsiteY4" fmla="*/ 345369 h 2358352"/>
                      <a:gd name="connsiteX5" fmla="*/ 1179176 w 2358352"/>
                      <a:gd name="connsiteY5" fmla="*/ 1179176 h 2358352"/>
                      <a:gd name="connsiteX6" fmla="*/ 727929 w 2358352"/>
                      <a:gd name="connsiteY6" fmla="*/ 89759 h 2358352"/>
                      <a:gd name="connsiteX7" fmla="*/ 1179176 w 2358352"/>
                      <a:gd name="connsiteY7" fmla="*/ 1179176 h 2358352"/>
                      <a:gd name="connsiteX8" fmla="*/ 1179176 w 2358352"/>
                      <a:gd name="connsiteY8" fmla="*/ 0 h 2358352"/>
                      <a:gd name="connsiteX9" fmla="*/ 1179176 w 2358352"/>
                      <a:gd name="connsiteY9" fmla="*/ 1179176 h 2358352"/>
                      <a:gd name="connsiteX10" fmla="*/ 1630423 w 2358352"/>
                      <a:gd name="connsiteY10" fmla="*/ 89759 h 2358352"/>
                      <a:gd name="connsiteX11" fmla="*/ 1179176 w 2358352"/>
                      <a:gd name="connsiteY11" fmla="*/ 1179176 h 2358352"/>
                      <a:gd name="connsiteX12" fmla="*/ 2012983 w 2358352"/>
                      <a:gd name="connsiteY12" fmla="*/ 345369 h 2358352"/>
                      <a:gd name="connsiteX13" fmla="*/ 1179176 w 2358352"/>
                      <a:gd name="connsiteY13" fmla="*/ 1179176 h 2358352"/>
                      <a:gd name="connsiteX14" fmla="*/ 2268593 w 2358352"/>
                      <a:gd name="connsiteY14" fmla="*/ 727929 h 2358352"/>
                      <a:gd name="connsiteX15" fmla="*/ 1179176 w 2358352"/>
                      <a:gd name="connsiteY15" fmla="*/ 1179176 h 2358352"/>
                      <a:gd name="connsiteX16" fmla="*/ 2358352 w 2358352"/>
                      <a:gd name="connsiteY16" fmla="*/ 1179176 h 2358352"/>
                      <a:gd name="connsiteX17" fmla="*/ 1179176 w 2358352"/>
                      <a:gd name="connsiteY17" fmla="*/ 1179176 h 2358352"/>
                      <a:gd name="connsiteX18" fmla="*/ 2268593 w 2358352"/>
                      <a:gd name="connsiteY18" fmla="*/ 1630423 h 2358352"/>
                      <a:gd name="connsiteX19" fmla="*/ 1179176 w 2358352"/>
                      <a:gd name="connsiteY19" fmla="*/ 1179176 h 2358352"/>
                      <a:gd name="connsiteX20" fmla="*/ 2012983 w 2358352"/>
                      <a:gd name="connsiteY20" fmla="*/ 2012983 h 2358352"/>
                      <a:gd name="connsiteX21" fmla="*/ 1179176 w 2358352"/>
                      <a:gd name="connsiteY21" fmla="*/ 1179176 h 2358352"/>
                      <a:gd name="connsiteX22" fmla="*/ 1630423 w 2358352"/>
                      <a:gd name="connsiteY22" fmla="*/ 2268593 h 2358352"/>
                      <a:gd name="connsiteX23" fmla="*/ 1179176 w 2358352"/>
                      <a:gd name="connsiteY23" fmla="*/ 1179176 h 2358352"/>
                      <a:gd name="connsiteX24" fmla="*/ 1179176 w 2358352"/>
                      <a:gd name="connsiteY24" fmla="*/ 2358352 h 2358352"/>
                      <a:gd name="connsiteX25" fmla="*/ 1179176 w 2358352"/>
                      <a:gd name="connsiteY25" fmla="*/ 1179176 h 2358352"/>
                      <a:gd name="connsiteX26" fmla="*/ 727929 w 2358352"/>
                      <a:gd name="connsiteY26" fmla="*/ 2268593 h 2358352"/>
                      <a:gd name="connsiteX27" fmla="*/ 1179176 w 2358352"/>
                      <a:gd name="connsiteY27" fmla="*/ 1179176 h 2358352"/>
                      <a:gd name="connsiteX28" fmla="*/ 345369 w 2358352"/>
                      <a:gd name="connsiteY28" fmla="*/ 2012983 h 2358352"/>
                      <a:gd name="connsiteX29" fmla="*/ 1179176 w 2358352"/>
                      <a:gd name="connsiteY29" fmla="*/ 1179176 h 2358352"/>
                      <a:gd name="connsiteX30" fmla="*/ 89759 w 2358352"/>
                      <a:gd name="connsiteY30" fmla="*/ 1630423 h 2358352"/>
                      <a:gd name="connsiteX31" fmla="*/ 1179176 w 2358352"/>
                      <a:gd name="connsiteY31" fmla="*/ 1179176 h 2358352"/>
                      <a:gd name="connsiteX32" fmla="*/ 0 w 2358352"/>
                      <a:gd name="connsiteY32" fmla="*/ 1179176 h 2358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2358352" h="2358352" extrusionOk="0">
                        <a:moveTo>
                          <a:pt x="0" y="1179176"/>
                        </a:moveTo>
                        <a:cubicBezTo>
                          <a:pt x="329749" y="1206320"/>
                          <a:pt x="768936" y="1212254"/>
                          <a:pt x="1179176" y="1179176"/>
                        </a:cubicBezTo>
                        <a:cubicBezTo>
                          <a:pt x="991460" y="1203814"/>
                          <a:pt x="547020" y="891265"/>
                          <a:pt x="89759" y="727929"/>
                        </a:cubicBezTo>
                        <a:cubicBezTo>
                          <a:pt x="400856" y="925999"/>
                          <a:pt x="961027" y="1066052"/>
                          <a:pt x="1179176" y="1179176"/>
                        </a:cubicBezTo>
                        <a:cubicBezTo>
                          <a:pt x="806175" y="847108"/>
                          <a:pt x="409077" y="533763"/>
                          <a:pt x="345369" y="345369"/>
                        </a:cubicBezTo>
                        <a:cubicBezTo>
                          <a:pt x="667821" y="692367"/>
                          <a:pt x="835074" y="921433"/>
                          <a:pt x="1179176" y="1179176"/>
                        </a:cubicBezTo>
                        <a:cubicBezTo>
                          <a:pt x="974726" y="660765"/>
                          <a:pt x="808232" y="217956"/>
                          <a:pt x="727929" y="89759"/>
                        </a:cubicBezTo>
                        <a:cubicBezTo>
                          <a:pt x="787262" y="306428"/>
                          <a:pt x="1106167" y="754205"/>
                          <a:pt x="1179176" y="1179176"/>
                        </a:cubicBezTo>
                        <a:cubicBezTo>
                          <a:pt x="1132219" y="809638"/>
                          <a:pt x="1284015" y="383108"/>
                          <a:pt x="1179176" y="0"/>
                        </a:cubicBezTo>
                        <a:cubicBezTo>
                          <a:pt x="1162827" y="335441"/>
                          <a:pt x="1168135" y="692604"/>
                          <a:pt x="1179176" y="1179176"/>
                        </a:cubicBezTo>
                        <a:cubicBezTo>
                          <a:pt x="1361051" y="863379"/>
                          <a:pt x="1383524" y="474096"/>
                          <a:pt x="1630423" y="89759"/>
                        </a:cubicBezTo>
                        <a:cubicBezTo>
                          <a:pt x="1591613" y="434877"/>
                          <a:pt x="1218358" y="1055931"/>
                          <a:pt x="1179176" y="1179176"/>
                        </a:cubicBezTo>
                        <a:cubicBezTo>
                          <a:pt x="1377802" y="1048126"/>
                          <a:pt x="1868551" y="512593"/>
                          <a:pt x="2012983" y="345369"/>
                        </a:cubicBezTo>
                        <a:cubicBezTo>
                          <a:pt x="1848565" y="564557"/>
                          <a:pt x="1387630" y="1000918"/>
                          <a:pt x="1179176" y="1179176"/>
                        </a:cubicBezTo>
                        <a:cubicBezTo>
                          <a:pt x="1281385" y="1052410"/>
                          <a:pt x="1890970" y="981448"/>
                          <a:pt x="2268593" y="727929"/>
                        </a:cubicBezTo>
                        <a:cubicBezTo>
                          <a:pt x="1865788" y="814271"/>
                          <a:pt x="1554958" y="1023365"/>
                          <a:pt x="1179176" y="1179176"/>
                        </a:cubicBezTo>
                        <a:cubicBezTo>
                          <a:pt x="1352738" y="1284661"/>
                          <a:pt x="1925321" y="1132036"/>
                          <a:pt x="2358352" y="1179176"/>
                        </a:cubicBezTo>
                        <a:cubicBezTo>
                          <a:pt x="2167637" y="1081455"/>
                          <a:pt x="1423007" y="1122118"/>
                          <a:pt x="1179176" y="1179176"/>
                        </a:cubicBezTo>
                        <a:cubicBezTo>
                          <a:pt x="1413510" y="1372196"/>
                          <a:pt x="1943630" y="1436316"/>
                          <a:pt x="2268593" y="1630423"/>
                        </a:cubicBezTo>
                        <a:cubicBezTo>
                          <a:pt x="1847486" y="1428909"/>
                          <a:pt x="1445679" y="1376220"/>
                          <a:pt x="1179176" y="1179176"/>
                        </a:cubicBezTo>
                        <a:cubicBezTo>
                          <a:pt x="1511281" y="1381918"/>
                          <a:pt x="1703711" y="1778011"/>
                          <a:pt x="2012983" y="2012983"/>
                        </a:cubicBezTo>
                        <a:cubicBezTo>
                          <a:pt x="1751618" y="1751832"/>
                          <a:pt x="1501346" y="1391358"/>
                          <a:pt x="1179176" y="1179176"/>
                        </a:cubicBezTo>
                        <a:cubicBezTo>
                          <a:pt x="1137838" y="1338116"/>
                          <a:pt x="1559851" y="1954994"/>
                          <a:pt x="1630423" y="2268593"/>
                        </a:cubicBezTo>
                        <a:cubicBezTo>
                          <a:pt x="1323600" y="1791448"/>
                          <a:pt x="1204521" y="1480895"/>
                          <a:pt x="1179176" y="1179176"/>
                        </a:cubicBezTo>
                        <a:cubicBezTo>
                          <a:pt x="1101368" y="1632011"/>
                          <a:pt x="1160649" y="1951302"/>
                          <a:pt x="1179176" y="2358352"/>
                        </a:cubicBezTo>
                        <a:cubicBezTo>
                          <a:pt x="1284392" y="2080099"/>
                          <a:pt x="1231372" y="1604393"/>
                          <a:pt x="1179176" y="1179176"/>
                        </a:cubicBezTo>
                        <a:cubicBezTo>
                          <a:pt x="1164200" y="1400618"/>
                          <a:pt x="815657" y="1870466"/>
                          <a:pt x="727929" y="2268593"/>
                        </a:cubicBezTo>
                        <a:cubicBezTo>
                          <a:pt x="823739" y="1799464"/>
                          <a:pt x="912753" y="1607408"/>
                          <a:pt x="1179176" y="1179176"/>
                        </a:cubicBezTo>
                        <a:cubicBezTo>
                          <a:pt x="928654" y="1434311"/>
                          <a:pt x="615588" y="1731852"/>
                          <a:pt x="345369" y="2012983"/>
                        </a:cubicBezTo>
                        <a:cubicBezTo>
                          <a:pt x="545895" y="1819421"/>
                          <a:pt x="890405" y="1435907"/>
                          <a:pt x="1179176" y="1179176"/>
                        </a:cubicBezTo>
                        <a:cubicBezTo>
                          <a:pt x="676946" y="1473573"/>
                          <a:pt x="333259" y="1460636"/>
                          <a:pt x="89759" y="1630423"/>
                        </a:cubicBezTo>
                        <a:cubicBezTo>
                          <a:pt x="277807" y="1438716"/>
                          <a:pt x="1007770" y="1350919"/>
                          <a:pt x="1179176" y="1179176"/>
                        </a:cubicBezTo>
                        <a:cubicBezTo>
                          <a:pt x="870983" y="1098357"/>
                          <a:pt x="472913" y="1179407"/>
                          <a:pt x="0" y="117917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Tw Cen MT"/>
            </a:endParaRPr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62FE98CC-70C1-2AC4-4178-A710128DF5FF}"/>
              </a:ext>
            </a:extLst>
          </p:cNvPr>
          <p:cNvSpPr/>
          <p:nvPr/>
        </p:nvSpPr>
        <p:spPr>
          <a:xfrm>
            <a:off x="4649689" y="2229167"/>
            <a:ext cx="1737360" cy="1737360"/>
          </a:xfrm>
          <a:prstGeom prst="ellipse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97AABB-2014-5C64-9200-E3EA0603A7F7}"/>
              </a:ext>
            </a:extLst>
          </p:cNvPr>
          <p:cNvSpPr txBox="1"/>
          <p:nvPr/>
        </p:nvSpPr>
        <p:spPr>
          <a:xfrm>
            <a:off x="4957616" y="3991092"/>
            <a:ext cx="683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Pricing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10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Announcement #2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B20F00F-3416-124F-5A42-08930E749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4618" y="1742975"/>
            <a:ext cx="3602182" cy="2025238"/>
          </a:xfrm>
          <a:prstGeom prst="rect">
            <a:avLst/>
          </a:prstGeom>
        </p:spPr>
      </p:pic>
      <p:sp>
        <p:nvSpPr>
          <p:cNvPr id="5" name="16-Point Star 11">
            <a:extLst>
              <a:ext uri="{FF2B5EF4-FFF2-40B4-BE49-F238E27FC236}">
                <a16:creationId xmlns:a16="http://schemas.microsoft.com/office/drawing/2014/main" id="{F2CF8E0D-1809-7CEF-4BE1-6EE9E29E7A1B}"/>
              </a:ext>
            </a:extLst>
          </p:cNvPr>
          <p:cNvSpPr/>
          <p:nvPr/>
        </p:nvSpPr>
        <p:spPr>
          <a:xfrm>
            <a:off x="10278225" y="3014433"/>
            <a:ext cx="1554480" cy="1554480"/>
          </a:xfrm>
          <a:prstGeom prst="star16">
            <a:avLst>
              <a:gd name="adj" fmla="val 0"/>
            </a:avLst>
          </a:prstGeom>
          <a:noFill/>
          <a:ln w="19050" cap="rnd">
            <a:solidFill>
              <a:srgbClr val="FFBE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358352"/>
                      <a:gd name="connsiteY0" fmla="*/ 1179176 h 2358352"/>
                      <a:gd name="connsiteX1" fmla="*/ 1179176 w 2358352"/>
                      <a:gd name="connsiteY1" fmla="*/ 1179176 h 2358352"/>
                      <a:gd name="connsiteX2" fmla="*/ 89759 w 2358352"/>
                      <a:gd name="connsiteY2" fmla="*/ 727929 h 2358352"/>
                      <a:gd name="connsiteX3" fmla="*/ 1179176 w 2358352"/>
                      <a:gd name="connsiteY3" fmla="*/ 1179176 h 2358352"/>
                      <a:gd name="connsiteX4" fmla="*/ 345369 w 2358352"/>
                      <a:gd name="connsiteY4" fmla="*/ 345369 h 2358352"/>
                      <a:gd name="connsiteX5" fmla="*/ 1179176 w 2358352"/>
                      <a:gd name="connsiteY5" fmla="*/ 1179176 h 2358352"/>
                      <a:gd name="connsiteX6" fmla="*/ 727929 w 2358352"/>
                      <a:gd name="connsiteY6" fmla="*/ 89759 h 2358352"/>
                      <a:gd name="connsiteX7" fmla="*/ 1179176 w 2358352"/>
                      <a:gd name="connsiteY7" fmla="*/ 1179176 h 2358352"/>
                      <a:gd name="connsiteX8" fmla="*/ 1179176 w 2358352"/>
                      <a:gd name="connsiteY8" fmla="*/ 0 h 2358352"/>
                      <a:gd name="connsiteX9" fmla="*/ 1179176 w 2358352"/>
                      <a:gd name="connsiteY9" fmla="*/ 1179176 h 2358352"/>
                      <a:gd name="connsiteX10" fmla="*/ 1630423 w 2358352"/>
                      <a:gd name="connsiteY10" fmla="*/ 89759 h 2358352"/>
                      <a:gd name="connsiteX11" fmla="*/ 1179176 w 2358352"/>
                      <a:gd name="connsiteY11" fmla="*/ 1179176 h 2358352"/>
                      <a:gd name="connsiteX12" fmla="*/ 2012983 w 2358352"/>
                      <a:gd name="connsiteY12" fmla="*/ 345369 h 2358352"/>
                      <a:gd name="connsiteX13" fmla="*/ 1179176 w 2358352"/>
                      <a:gd name="connsiteY13" fmla="*/ 1179176 h 2358352"/>
                      <a:gd name="connsiteX14" fmla="*/ 2268593 w 2358352"/>
                      <a:gd name="connsiteY14" fmla="*/ 727929 h 2358352"/>
                      <a:gd name="connsiteX15" fmla="*/ 1179176 w 2358352"/>
                      <a:gd name="connsiteY15" fmla="*/ 1179176 h 2358352"/>
                      <a:gd name="connsiteX16" fmla="*/ 2358352 w 2358352"/>
                      <a:gd name="connsiteY16" fmla="*/ 1179176 h 2358352"/>
                      <a:gd name="connsiteX17" fmla="*/ 1179176 w 2358352"/>
                      <a:gd name="connsiteY17" fmla="*/ 1179176 h 2358352"/>
                      <a:gd name="connsiteX18" fmla="*/ 2268593 w 2358352"/>
                      <a:gd name="connsiteY18" fmla="*/ 1630423 h 2358352"/>
                      <a:gd name="connsiteX19" fmla="*/ 1179176 w 2358352"/>
                      <a:gd name="connsiteY19" fmla="*/ 1179176 h 2358352"/>
                      <a:gd name="connsiteX20" fmla="*/ 2012983 w 2358352"/>
                      <a:gd name="connsiteY20" fmla="*/ 2012983 h 2358352"/>
                      <a:gd name="connsiteX21" fmla="*/ 1179176 w 2358352"/>
                      <a:gd name="connsiteY21" fmla="*/ 1179176 h 2358352"/>
                      <a:gd name="connsiteX22" fmla="*/ 1630423 w 2358352"/>
                      <a:gd name="connsiteY22" fmla="*/ 2268593 h 2358352"/>
                      <a:gd name="connsiteX23" fmla="*/ 1179176 w 2358352"/>
                      <a:gd name="connsiteY23" fmla="*/ 1179176 h 2358352"/>
                      <a:gd name="connsiteX24" fmla="*/ 1179176 w 2358352"/>
                      <a:gd name="connsiteY24" fmla="*/ 2358352 h 2358352"/>
                      <a:gd name="connsiteX25" fmla="*/ 1179176 w 2358352"/>
                      <a:gd name="connsiteY25" fmla="*/ 1179176 h 2358352"/>
                      <a:gd name="connsiteX26" fmla="*/ 727929 w 2358352"/>
                      <a:gd name="connsiteY26" fmla="*/ 2268593 h 2358352"/>
                      <a:gd name="connsiteX27" fmla="*/ 1179176 w 2358352"/>
                      <a:gd name="connsiteY27" fmla="*/ 1179176 h 2358352"/>
                      <a:gd name="connsiteX28" fmla="*/ 345369 w 2358352"/>
                      <a:gd name="connsiteY28" fmla="*/ 2012983 h 2358352"/>
                      <a:gd name="connsiteX29" fmla="*/ 1179176 w 2358352"/>
                      <a:gd name="connsiteY29" fmla="*/ 1179176 h 2358352"/>
                      <a:gd name="connsiteX30" fmla="*/ 89759 w 2358352"/>
                      <a:gd name="connsiteY30" fmla="*/ 1630423 h 2358352"/>
                      <a:gd name="connsiteX31" fmla="*/ 1179176 w 2358352"/>
                      <a:gd name="connsiteY31" fmla="*/ 1179176 h 2358352"/>
                      <a:gd name="connsiteX32" fmla="*/ 0 w 2358352"/>
                      <a:gd name="connsiteY32" fmla="*/ 1179176 h 2358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2358352" h="2358352" extrusionOk="0">
                        <a:moveTo>
                          <a:pt x="0" y="1179176"/>
                        </a:moveTo>
                        <a:cubicBezTo>
                          <a:pt x="329749" y="1206320"/>
                          <a:pt x="768936" y="1212254"/>
                          <a:pt x="1179176" y="1179176"/>
                        </a:cubicBezTo>
                        <a:cubicBezTo>
                          <a:pt x="991460" y="1203814"/>
                          <a:pt x="547020" y="891265"/>
                          <a:pt x="89759" y="727929"/>
                        </a:cubicBezTo>
                        <a:cubicBezTo>
                          <a:pt x="400856" y="925999"/>
                          <a:pt x="961027" y="1066052"/>
                          <a:pt x="1179176" y="1179176"/>
                        </a:cubicBezTo>
                        <a:cubicBezTo>
                          <a:pt x="806175" y="847108"/>
                          <a:pt x="409077" y="533763"/>
                          <a:pt x="345369" y="345369"/>
                        </a:cubicBezTo>
                        <a:cubicBezTo>
                          <a:pt x="667821" y="692367"/>
                          <a:pt x="835074" y="921433"/>
                          <a:pt x="1179176" y="1179176"/>
                        </a:cubicBezTo>
                        <a:cubicBezTo>
                          <a:pt x="974726" y="660765"/>
                          <a:pt x="808232" y="217956"/>
                          <a:pt x="727929" y="89759"/>
                        </a:cubicBezTo>
                        <a:cubicBezTo>
                          <a:pt x="787262" y="306428"/>
                          <a:pt x="1106167" y="754205"/>
                          <a:pt x="1179176" y="1179176"/>
                        </a:cubicBezTo>
                        <a:cubicBezTo>
                          <a:pt x="1132219" y="809638"/>
                          <a:pt x="1284015" y="383108"/>
                          <a:pt x="1179176" y="0"/>
                        </a:cubicBezTo>
                        <a:cubicBezTo>
                          <a:pt x="1162827" y="335441"/>
                          <a:pt x="1168135" y="692604"/>
                          <a:pt x="1179176" y="1179176"/>
                        </a:cubicBezTo>
                        <a:cubicBezTo>
                          <a:pt x="1361051" y="863379"/>
                          <a:pt x="1383524" y="474096"/>
                          <a:pt x="1630423" y="89759"/>
                        </a:cubicBezTo>
                        <a:cubicBezTo>
                          <a:pt x="1591613" y="434877"/>
                          <a:pt x="1218358" y="1055931"/>
                          <a:pt x="1179176" y="1179176"/>
                        </a:cubicBezTo>
                        <a:cubicBezTo>
                          <a:pt x="1377802" y="1048126"/>
                          <a:pt x="1868551" y="512593"/>
                          <a:pt x="2012983" y="345369"/>
                        </a:cubicBezTo>
                        <a:cubicBezTo>
                          <a:pt x="1848565" y="564557"/>
                          <a:pt x="1387630" y="1000918"/>
                          <a:pt x="1179176" y="1179176"/>
                        </a:cubicBezTo>
                        <a:cubicBezTo>
                          <a:pt x="1281385" y="1052410"/>
                          <a:pt x="1890970" y="981448"/>
                          <a:pt x="2268593" y="727929"/>
                        </a:cubicBezTo>
                        <a:cubicBezTo>
                          <a:pt x="1865788" y="814271"/>
                          <a:pt x="1554958" y="1023365"/>
                          <a:pt x="1179176" y="1179176"/>
                        </a:cubicBezTo>
                        <a:cubicBezTo>
                          <a:pt x="1352738" y="1284661"/>
                          <a:pt x="1925321" y="1132036"/>
                          <a:pt x="2358352" y="1179176"/>
                        </a:cubicBezTo>
                        <a:cubicBezTo>
                          <a:pt x="2167637" y="1081455"/>
                          <a:pt x="1423007" y="1122118"/>
                          <a:pt x="1179176" y="1179176"/>
                        </a:cubicBezTo>
                        <a:cubicBezTo>
                          <a:pt x="1413510" y="1372196"/>
                          <a:pt x="1943630" y="1436316"/>
                          <a:pt x="2268593" y="1630423"/>
                        </a:cubicBezTo>
                        <a:cubicBezTo>
                          <a:pt x="1847486" y="1428909"/>
                          <a:pt x="1445679" y="1376220"/>
                          <a:pt x="1179176" y="1179176"/>
                        </a:cubicBezTo>
                        <a:cubicBezTo>
                          <a:pt x="1511281" y="1381918"/>
                          <a:pt x="1703711" y="1778011"/>
                          <a:pt x="2012983" y="2012983"/>
                        </a:cubicBezTo>
                        <a:cubicBezTo>
                          <a:pt x="1751618" y="1751832"/>
                          <a:pt x="1501346" y="1391358"/>
                          <a:pt x="1179176" y="1179176"/>
                        </a:cubicBezTo>
                        <a:cubicBezTo>
                          <a:pt x="1137838" y="1338116"/>
                          <a:pt x="1559851" y="1954994"/>
                          <a:pt x="1630423" y="2268593"/>
                        </a:cubicBezTo>
                        <a:cubicBezTo>
                          <a:pt x="1323600" y="1791448"/>
                          <a:pt x="1204521" y="1480895"/>
                          <a:pt x="1179176" y="1179176"/>
                        </a:cubicBezTo>
                        <a:cubicBezTo>
                          <a:pt x="1101368" y="1632011"/>
                          <a:pt x="1160649" y="1951302"/>
                          <a:pt x="1179176" y="2358352"/>
                        </a:cubicBezTo>
                        <a:cubicBezTo>
                          <a:pt x="1284392" y="2080099"/>
                          <a:pt x="1231372" y="1604393"/>
                          <a:pt x="1179176" y="1179176"/>
                        </a:cubicBezTo>
                        <a:cubicBezTo>
                          <a:pt x="1164200" y="1400618"/>
                          <a:pt x="815657" y="1870466"/>
                          <a:pt x="727929" y="2268593"/>
                        </a:cubicBezTo>
                        <a:cubicBezTo>
                          <a:pt x="823739" y="1799464"/>
                          <a:pt x="912753" y="1607408"/>
                          <a:pt x="1179176" y="1179176"/>
                        </a:cubicBezTo>
                        <a:cubicBezTo>
                          <a:pt x="928654" y="1434311"/>
                          <a:pt x="615588" y="1731852"/>
                          <a:pt x="345369" y="2012983"/>
                        </a:cubicBezTo>
                        <a:cubicBezTo>
                          <a:pt x="545895" y="1819421"/>
                          <a:pt x="890405" y="1435907"/>
                          <a:pt x="1179176" y="1179176"/>
                        </a:cubicBezTo>
                        <a:cubicBezTo>
                          <a:pt x="676946" y="1473573"/>
                          <a:pt x="333259" y="1460636"/>
                          <a:pt x="89759" y="1630423"/>
                        </a:cubicBezTo>
                        <a:cubicBezTo>
                          <a:pt x="277807" y="1438716"/>
                          <a:pt x="1007770" y="1350919"/>
                          <a:pt x="1179176" y="1179176"/>
                        </a:cubicBezTo>
                        <a:cubicBezTo>
                          <a:pt x="870983" y="1098357"/>
                          <a:pt x="472913" y="1179407"/>
                          <a:pt x="0" y="117917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Tw Cen MT"/>
            </a:endParaRPr>
          </a:p>
        </p:txBody>
      </p:sp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ECAE432A-541A-52DF-EA82-9AD23BCE2872}"/>
              </a:ext>
            </a:extLst>
          </p:cNvPr>
          <p:cNvSpPr/>
          <p:nvPr/>
        </p:nvSpPr>
        <p:spPr>
          <a:xfrm>
            <a:off x="10186785" y="2922993"/>
            <a:ext cx="1737360" cy="1737360"/>
          </a:xfrm>
          <a:prstGeom prst="ellipse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7" name="16-Point Star 11">
            <a:extLst>
              <a:ext uri="{FF2B5EF4-FFF2-40B4-BE49-F238E27FC236}">
                <a16:creationId xmlns:a16="http://schemas.microsoft.com/office/drawing/2014/main" id="{FD66BB6C-6309-E0B3-E2F5-0498F691E5CE}"/>
              </a:ext>
            </a:extLst>
          </p:cNvPr>
          <p:cNvSpPr/>
          <p:nvPr/>
        </p:nvSpPr>
        <p:spPr>
          <a:xfrm>
            <a:off x="10048240" y="4660353"/>
            <a:ext cx="1554480" cy="1554480"/>
          </a:xfrm>
          <a:prstGeom prst="star16">
            <a:avLst>
              <a:gd name="adj" fmla="val 0"/>
            </a:avLst>
          </a:prstGeom>
          <a:noFill/>
          <a:ln w="19050" cap="rnd">
            <a:solidFill>
              <a:srgbClr val="FFBE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358352"/>
                      <a:gd name="connsiteY0" fmla="*/ 1179176 h 2358352"/>
                      <a:gd name="connsiteX1" fmla="*/ 1179176 w 2358352"/>
                      <a:gd name="connsiteY1" fmla="*/ 1179176 h 2358352"/>
                      <a:gd name="connsiteX2" fmla="*/ 89759 w 2358352"/>
                      <a:gd name="connsiteY2" fmla="*/ 727929 h 2358352"/>
                      <a:gd name="connsiteX3" fmla="*/ 1179176 w 2358352"/>
                      <a:gd name="connsiteY3" fmla="*/ 1179176 h 2358352"/>
                      <a:gd name="connsiteX4" fmla="*/ 345369 w 2358352"/>
                      <a:gd name="connsiteY4" fmla="*/ 345369 h 2358352"/>
                      <a:gd name="connsiteX5" fmla="*/ 1179176 w 2358352"/>
                      <a:gd name="connsiteY5" fmla="*/ 1179176 h 2358352"/>
                      <a:gd name="connsiteX6" fmla="*/ 727929 w 2358352"/>
                      <a:gd name="connsiteY6" fmla="*/ 89759 h 2358352"/>
                      <a:gd name="connsiteX7" fmla="*/ 1179176 w 2358352"/>
                      <a:gd name="connsiteY7" fmla="*/ 1179176 h 2358352"/>
                      <a:gd name="connsiteX8" fmla="*/ 1179176 w 2358352"/>
                      <a:gd name="connsiteY8" fmla="*/ 0 h 2358352"/>
                      <a:gd name="connsiteX9" fmla="*/ 1179176 w 2358352"/>
                      <a:gd name="connsiteY9" fmla="*/ 1179176 h 2358352"/>
                      <a:gd name="connsiteX10" fmla="*/ 1630423 w 2358352"/>
                      <a:gd name="connsiteY10" fmla="*/ 89759 h 2358352"/>
                      <a:gd name="connsiteX11" fmla="*/ 1179176 w 2358352"/>
                      <a:gd name="connsiteY11" fmla="*/ 1179176 h 2358352"/>
                      <a:gd name="connsiteX12" fmla="*/ 2012983 w 2358352"/>
                      <a:gd name="connsiteY12" fmla="*/ 345369 h 2358352"/>
                      <a:gd name="connsiteX13" fmla="*/ 1179176 w 2358352"/>
                      <a:gd name="connsiteY13" fmla="*/ 1179176 h 2358352"/>
                      <a:gd name="connsiteX14" fmla="*/ 2268593 w 2358352"/>
                      <a:gd name="connsiteY14" fmla="*/ 727929 h 2358352"/>
                      <a:gd name="connsiteX15" fmla="*/ 1179176 w 2358352"/>
                      <a:gd name="connsiteY15" fmla="*/ 1179176 h 2358352"/>
                      <a:gd name="connsiteX16" fmla="*/ 2358352 w 2358352"/>
                      <a:gd name="connsiteY16" fmla="*/ 1179176 h 2358352"/>
                      <a:gd name="connsiteX17" fmla="*/ 1179176 w 2358352"/>
                      <a:gd name="connsiteY17" fmla="*/ 1179176 h 2358352"/>
                      <a:gd name="connsiteX18" fmla="*/ 2268593 w 2358352"/>
                      <a:gd name="connsiteY18" fmla="*/ 1630423 h 2358352"/>
                      <a:gd name="connsiteX19" fmla="*/ 1179176 w 2358352"/>
                      <a:gd name="connsiteY19" fmla="*/ 1179176 h 2358352"/>
                      <a:gd name="connsiteX20" fmla="*/ 2012983 w 2358352"/>
                      <a:gd name="connsiteY20" fmla="*/ 2012983 h 2358352"/>
                      <a:gd name="connsiteX21" fmla="*/ 1179176 w 2358352"/>
                      <a:gd name="connsiteY21" fmla="*/ 1179176 h 2358352"/>
                      <a:gd name="connsiteX22" fmla="*/ 1630423 w 2358352"/>
                      <a:gd name="connsiteY22" fmla="*/ 2268593 h 2358352"/>
                      <a:gd name="connsiteX23" fmla="*/ 1179176 w 2358352"/>
                      <a:gd name="connsiteY23" fmla="*/ 1179176 h 2358352"/>
                      <a:gd name="connsiteX24" fmla="*/ 1179176 w 2358352"/>
                      <a:gd name="connsiteY24" fmla="*/ 2358352 h 2358352"/>
                      <a:gd name="connsiteX25" fmla="*/ 1179176 w 2358352"/>
                      <a:gd name="connsiteY25" fmla="*/ 1179176 h 2358352"/>
                      <a:gd name="connsiteX26" fmla="*/ 727929 w 2358352"/>
                      <a:gd name="connsiteY26" fmla="*/ 2268593 h 2358352"/>
                      <a:gd name="connsiteX27" fmla="*/ 1179176 w 2358352"/>
                      <a:gd name="connsiteY27" fmla="*/ 1179176 h 2358352"/>
                      <a:gd name="connsiteX28" fmla="*/ 345369 w 2358352"/>
                      <a:gd name="connsiteY28" fmla="*/ 2012983 h 2358352"/>
                      <a:gd name="connsiteX29" fmla="*/ 1179176 w 2358352"/>
                      <a:gd name="connsiteY29" fmla="*/ 1179176 h 2358352"/>
                      <a:gd name="connsiteX30" fmla="*/ 89759 w 2358352"/>
                      <a:gd name="connsiteY30" fmla="*/ 1630423 h 2358352"/>
                      <a:gd name="connsiteX31" fmla="*/ 1179176 w 2358352"/>
                      <a:gd name="connsiteY31" fmla="*/ 1179176 h 2358352"/>
                      <a:gd name="connsiteX32" fmla="*/ 0 w 2358352"/>
                      <a:gd name="connsiteY32" fmla="*/ 1179176 h 2358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2358352" h="2358352" extrusionOk="0">
                        <a:moveTo>
                          <a:pt x="0" y="1179176"/>
                        </a:moveTo>
                        <a:cubicBezTo>
                          <a:pt x="329749" y="1206320"/>
                          <a:pt x="768936" y="1212254"/>
                          <a:pt x="1179176" y="1179176"/>
                        </a:cubicBezTo>
                        <a:cubicBezTo>
                          <a:pt x="991460" y="1203814"/>
                          <a:pt x="547020" y="891265"/>
                          <a:pt x="89759" y="727929"/>
                        </a:cubicBezTo>
                        <a:cubicBezTo>
                          <a:pt x="400856" y="925999"/>
                          <a:pt x="961027" y="1066052"/>
                          <a:pt x="1179176" y="1179176"/>
                        </a:cubicBezTo>
                        <a:cubicBezTo>
                          <a:pt x="806175" y="847108"/>
                          <a:pt x="409077" y="533763"/>
                          <a:pt x="345369" y="345369"/>
                        </a:cubicBezTo>
                        <a:cubicBezTo>
                          <a:pt x="667821" y="692367"/>
                          <a:pt x="835074" y="921433"/>
                          <a:pt x="1179176" y="1179176"/>
                        </a:cubicBezTo>
                        <a:cubicBezTo>
                          <a:pt x="974726" y="660765"/>
                          <a:pt x="808232" y="217956"/>
                          <a:pt x="727929" y="89759"/>
                        </a:cubicBezTo>
                        <a:cubicBezTo>
                          <a:pt x="787262" y="306428"/>
                          <a:pt x="1106167" y="754205"/>
                          <a:pt x="1179176" y="1179176"/>
                        </a:cubicBezTo>
                        <a:cubicBezTo>
                          <a:pt x="1132219" y="809638"/>
                          <a:pt x="1284015" y="383108"/>
                          <a:pt x="1179176" y="0"/>
                        </a:cubicBezTo>
                        <a:cubicBezTo>
                          <a:pt x="1162827" y="335441"/>
                          <a:pt x="1168135" y="692604"/>
                          <a:pt x="1179176" y="1179176"/>
                        </a:cubicBezTo>
                        <a:cubicBezTo>
                          <a:pt x="1361051" y="863379"/>
                          <a:pt x="1383524" y="474096"/>
                          <a:pt x="1630423" y="89759"/>
                        </a:cubicBezTo>
                        <a:cubicBezTo>
                          <a:pt x="1591613" y="434877"/>
                          <a:pt x="1218358" y="1055931"/>
                          <a:pt x="1179176" y="1179176"/>
                        </a:cubicBezTo>
                        <a:cubicBezTo>
                          <a:pt x="1377802" y="1048126"/>
                          <a:pt x="1868551" y="512593"/>
                          <a:pt x="2012983" y="345369"/>
                        </a:cubicBezTo>
                        <a:cubicBezTo>
                          <a:pt x="1848565" y="564557"/>
                          <a:pt x="1387630" y="1000918"/>
                          <a:pt x="1179176" y="1179176"/>
                        </a:cubicBezTo>
                        <a:cubicBezTo>
                          <a:pt x="1281385" y="1052410"/>
                          <a:pt x="1890970" y="981448"/>
                          <a:pt x="2268593" y="727929"/>
                        </a:cubicBezTo>
                        <a:cubicBezTo>
                          <a:pt x="1865788" y="814271"/>
                          <a:pt x="1554958" y="1023365"/>
                          <a:pt x="1179176" y="1179176"/>
                        </a:cubicBezTo>
                        <a:cubicBezTo>
                          <a:pt x="1352738" y="1284661"/>
                          <a:pt x="1925321" y="1132036"/>
                          <a:pt x="2358352" y="1179176"/>
                        </a:cubicBezTo>
                        <a:cubicBezTo>
                          <a:pt x="2167637" y="1081455"/>
                          <a:pt x="1423007" y="1122118"/>
                          <a:pt x="1179176" y="1179176"/>
                        </a:cubicBezTo>
                        <a:cubicBezTo>
                          <a:pt x="1413510" y="1372196"/>
                          <a:pt x="1943630" y="1436316"/>
                          <a:pt x="2268593" y="1630423"/>
                        </a:cubicBezTo>
                        <a:cubicBezTo>
                          <a:pt x="1847486" y="1428909"/>
                          <a:pt x="1445679" y="1376220"/>
                          <a:pt x="1179176" y="1179176"/>
                        </a:cubicBezTo>
                        <a:cubicBezTo>
                          <a:pt x="1511281" y="1381918"/>
                          <a:pt x="1703711" y="1778011"/>
                          <a:pt x="2012983" y="2012983"/>
                        </a:cubicBezTo>
                        <a:cubicBezTo>
                          <a:pt x="1751618" y="1751832"/>
                          <a:pt x="1501346" y="1391358"/>
                          <a:pt x="1179176" y="1179176"/>
                        </a:cubicBezTo>
                        <a:cubicBezTo>
                          <a:pt x="1137838" y="1338116"/>
                          <a:pt x="1559851" y="1954994"/>
                          <a:pt x="1630423" y="2268593"/>
                        </a:cubicBezTo>
                        <a:cubicBezTo>
                          <a:pt x="1323600" y="1791448"/>
                          <a:pt x="1204521" y="1480895"/>
                          <a:pt x="1179176" y="1179176"/>
                        </a:cubicBezTo>
                        <a:cubicBezTo>
                          <a:pt x="1101368" y="1632011"/>
                          <a:pt x="1160649" y="1951302"/>
                          <a:pt x="1179176" y="2358352"/>
                        </a:cubicBezTo>
                        <a:cubicBezTo>
                          <a:pt x="1284392" y="2080099"/>
                          <a:pt x="1231372" y="1604393"/>
                          <a:pt x="1179176" y="1179176"/>
                        </a:cubicBezTo>
                        <a:cubicBezTo>
                          <a:pt x="1164200" y="1400618"/>
                          <a:pt x="815657" y="1870466"/>
                          <a:pt x="727929" y="2268593"/>
                        </a:cubicBezTo>
                        <a:cubicBezTo>
                          <a:pt x="823739" y="1799464"/>
                          <a:pt x="912753" y="1607408"/>
                          <a:pt x="1179176" y="1179176"/>
                        </a:cubicBezTo>
                        <a:cubicBezTo>
                          <a:pt x="928654" y="1434311"/>
                          <a:pt x="615588" y="1731852"/>
                          <a:pt x="345369" y="2012983"/>
                        </a:cubicBezTo>
                        <a:cubicBezTo>
                          <a:pt x="545895" y="1819421"/>
                          <a:pt x="890405" y="1435907"/>
                          <a:pt x="1179176" y="1179176"/>
                        </a:cubicBezTo>
                        <a:cubicBezTo>
                          <a:pt x="676946" y="1473573"/>
                          <a:pt x="333259" y="1460636"/>
                          <a:pt x="89759" y="1630423"/>
                        </a:cubicBezTo>
                        <a:cubicBezTo>
                          <a:pt x="277807" y="1438716"/>
                          <a:pt x="1007770" y="1350919"/>
                          <a:pt x="1179176" y="1179176"/>
                        </a:cubicBezTo>
                        <a:cubicBezTo>
                          <a:pt x="870983" y="1098357"/>
                          <a:pt x="472913" y="1179407"/>
                          <a:pt x="0" y="117917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Tw Cen MT"/>
            </a:endParaRPr>
          </a:p>
        </p:txBody>
      </p:sp>
      <p:sp useBgFill="1">
        <p:nvSpPr>
          <p:cNvPr id="12" name="Oval 11">
            <a:extLst>
              <a:ext uri="{FF2B5EF4-FFF2-40B4-BE49-F238E27FC236}">
                <a16:creationId xmlns:a16="http://schemas.microsoft.com/office/drawing/2014/main" id="{5209A30C-15BA-22D4-C723-71AA25CC7B12}"/>
              </a:ext>
            </a:extLst>
          </p:cNvPr>
          <p:cNvSpPr/>
          <p:nvPr/>
        </p:nvSpPr>
        <p:spPr>
          <a:xfrm>
            <a:off x="9956800" y="4568913"/>
            <a:ext cx="1737360" cy="1737360"/>
          </a:xfrm>
          <a:prstGeom prst="ellipse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15" name="16-Point Star 11">
            <a:extLst>
              <a:ext uri="{FF2B5EF4-FFF2-40B4-BE49-F238E27FC236}">
                <a16:creationId xmlns:a16="http://schemas.microsoft.com/office/drawing/2014/main" id="{43341822-A756-C043-9F17-DA59AE32AC0D}"/>
              </a:ext>
            </a:extLst>
          </p:cNvPr>
          <p:cNvSpPr/>
          <p:nvPr/>
        </p:nvSpPr>
        <p:spPr>
          <a:xfrm>
            <a:off x="10005934" y="1834415"/>
            <a:ext cx="1554480" cy="1554480"/>
          </a:xfrm>
          <a:prstGeom prst="star16">
            <a:avLst>
              <a:gd name="adj" fmla="val 0"/>
            </a:avLst>
          </a:prstGeom>
          <a:noFill/>
          <a:ln w="19050" cap="rnd">
            <a:solidFill>
              <a:srgbClr val="FFBE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358352"/>
                      <a:gd name="connsiteY0" fmla="*/ 1179176 h 2358352"/>
                      <a:gd name="connsiteX1" fmla="*/ 1179176 w 2358352"/>
                      <a:gd name="connsiteY1" fmla="*/ 1179176 h 2358352"/>
                      <a:gd name="connsiteX2" fmla="*/ 89759 w 2358352"/>
                      <a:gd name="connsiteY2" fmla="*/ 727929 h 2358352"/>
                      <a:gd name="connsiteX3" fmla="*/ 1179176 w 2358352"/>
                      <a:gd name="connsiteY3" fmla="*/ 1179176 h 2358352"/>
                      <a:gd name="connsiteX4" fmla="*/ 345369 w 2358352"/>
                      <a:gd name="connsiteY4" fmla="*/ 345369 h 2358352"/>
                      <a:gd name="connsiteX5" fmla="*/ 1179176 w 2358352"/>
                      <a:gd name="connsiteY5" fmla="*/ 1179176 h 2358352"/>
                      <a:gd name="connsiteX6" fmla="*/ 727929 w 2358352"/>
                      <a:gd name="connsiteY6" fmla="*/ 89759 h 2358352"/>
                      <a:gd name="connsiteX7" fmla="*/ 1179176 w 2358352"/>
                      <a:gd name="connsiteY7" fmla="*/ 1179176 h 2358352"/>
                      <a:gd name="connsiteX8" fmla="*/ 1179176 w 2358352"/>
                      <a:gd name="connsiteY8" fmla="*/ 0 h 2358352"/>
                      <a:gd name="connsiteX9" fmla="*/ 1179176 w 2358352"/>
                      <a:gd name="connsiteY9" fmla="*/ 1179176 h 2358352"/>
                      <a:gd name="connsiteX10" fmla="*/ 1630423 w 2358352"/>
                      <a:gd name="connsiteY10" fmla="*/ 89759 h 2358352"/>
                      <a:gd name="connsiteX11" fmla="*/ 1179176 w 2358352"/>
                      <a:gd name="connsiteY11" fmla="*/ 1179176 h 2358352"/>
                      <a:gd name="connsiteX12" fmla="*/ 2012983 w 2358352"/>
                      <a:gd name="connsiteY12" fmla="*/ 345369 h 2358352"/>
                      <a:gd name="connsiteX13" fmla="*/ 1179176 w 2358352"/>
                      <a:gd name="connsiteY13" fmla="*/ 1179176 h 2358352"/>
                      <a:gd name="connsiteX14" fmla="*/ 2268593 w 2358352"/>
                      <a:gd name="connsiteY14" fmla="*/ 727929 h 2358352"/>
                      <a:gd name="connsiteX15" fmla="*/ 1179176 w 2358352"/>
                      <a:gd name="connsiteY15" fmla="*/ 1179176 h 2358352"/>
                      <a:gd name="connsiteX16" fmla="*/ 2358352 w 2358352"/>
                      <a:gd name="connsiteY16" fmla="*/ 1179176 h 2358352"/>
                      <a:gd name="connsiteX17" fmla="*/ 1179176 w 2358352"/>
                      <a:gd name="connsiteY17" fmla="*/ 1179176 h 2358352"/>
                      <a:gd name="connsiteX18" fmla="*/ 2268593 w 2358352"/>
                      <a:gd name="connsiteY18" fmla="*/ 1630423 h 2358352"/>
                      <a:gd name="connsiteX19" fmla="*/ 1179176 w 2358352"/>
                      <a:gd name="connsiteY19" fmla="*/ 1179176 h 2358352"/>
                      <a:gd name="connsiteX20" fmla="*/ 2012983 w 2358352"/>
                      <a:gd name="connsiteY20" fmla="*/ 2012983 h 2358352"/>
                      <a:gd name="connsiteX21" fmla="*/ 1179176 w 2358352"/>
                      <a:gd name="connsiteY21" fmla="*/ 1179176 h 2358352"/>
                      <a:gd name="connsiteX22" fmla="*/ 1630423 w 2358352"/>
                      <a:gd name="connsiteY22" fmla="*/ 2268593 h 2358352"/>
                      <a:gd name="connsiteX23" fmla="*/ 1179176 w 2358352"/>
                      <a:gd name="connsiteY23" fmla="*/ 1179176 h 2358352"/>
                      <a:gd name="connsiteX24" fmla="*/ 1179176 w 2358352"/>
                      <a:gd name="connsiteY24" fmla="*/ 2358352 h 2358352"/>
                      <a:gd name="connsiteX25" fmla="*/ 1179176 w 2358352"/>
                      <a:gd name="connsiteY25" fmla="*/ 1179176 h 2358352"/>
                      <a:gd name="connsiteX26" fmla="*/ 727929 w 2358352"/>
                      <a:gd name="connsiteY26" fmla="*/ 2268593 h 2358352"/>
                      <a:gd name="connsiteX27" fmla="*/ 1179176 w 2358352"/>
                      <a:gd name="connsiteY27" fmla="*/ 1179176 h 2358352"/>
                      <a:gd name="connsiteX28" fmla="*/ 345369 w 2358352"/>
                      <a:gd name="connsiteY28" fmla="*/ 2012983 h 2358352"/>
                      <a:gd name="connsiteX29" fmla="*/ 1179176 w 2358352"/>
                      <a:gd name="connsiteY29" fmla="*/ 1179176 h 2358352"/>
                      <a:gd name="connsiteX30" fmla="*/ 89759 w 2358352"/>
                      <a:gd name="connsiteY30" fmla="*/ 1630423 h 2358352"/>
                      <a:gd name="connsiteX31" fmla="*/ 1179176 w 2358352"/>
                      <a:gd name="connsiteY31" fmla="*/ 1179176 h 2358352"/>
                      <a:gd name="connsiteX32" fmla="*/ 0 w 2358352"/>
                      <a:gd name="connsiteY32" fmla="*/ 1179176 h 2358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2358352" h="2358352" extrusionOk="0">
                        <a:moveTo>
                          <a:pt x="0" y="1179176"/>
                        </a:moveTo>
                        <a:cubicBezTo>
                          <a:pt x="329749" y="1206320"/>
                          <a:pt x="768936" y="1212254"/>
                          <a:pt x="1179176" y="1179176"/>
                        </a:cubicBezTo>
                        <a:cubicBezTo>
                          <a:pt x="991460" y="1203814"/>
                          <a:pt x="547020" y="891265"/>
                          <a:pt x="89759" y="727929"/>
                        </a:cubicBezTo>
                        <a:cubicBezTo>
                          <a:pt x="400856" y="925999"/>
                          <a:pt x="961027" y="1066052"/>
                          <a:pt x="1179176" y="1179176"/>
                        </a:cubicBezTo>
                        <a:cubicBezTo>
                          <a:pt x="806175" y="847108"/>
                          <a:pt x="409077" y="533763"/>
                          <a:pt x="345369" y="345369"/>
                        </a:cubicBezTo>
                        <a:cubicBezTo>
                          <a:pt x="667821" y="692367"/>
                          <a:pt x="835074" y="921433"/>
                          <a:pt x="1179176" y="1179176"/>
                        </a:cubicBezTo>
                        <a:cubicBezTo>
                          <a:pt x="974726" y="660765"/>
                          <a:pt x="808232" y="217956"/>
                          <a:pt x="727929" y="89759"/>
                        </a:cubicBezTo>
                        <a:cubicBezTo>
                          <a:pt x="787262" y="306428"/>
                          <a:pt x="1106167" y="754205"/>
                          <a:pt x="1179176" y="1179176"/>
                        </a:cubicBezTo>
                        <a:cubicBezTo>
                          <a:pt x="1132219" y="809638"/>
                          <a:pt x="1284015" y="383108"/>
                          <a:pt x="1179176" y="0"/>
                        </a:cubicBezTo>
                        <a:cubicBezTo>
                          <a:pt x="1162827" y="335441"/>
                          <a:pt x="1168135" y="692604"/>
                          <a:pt x="1179176" y="1179176"/>
                        </a:cubicBezTo>
                        <a:cubicBezTo>
                          <a:pt x="1361051" y="863379"/>
                          <a:pt x="1383524" y="474096"/>
                          <a:pt x="1630423" y="89759"/>
                        </a:cubicBezTo>
                        <a:cubicBezTo>
                          <a:pt x="1591613" y="434877"/>
                          <a:pt x="1218358" y="1055931"/>
                          <a:pt x="1179176" y="1179176"/>
                        </a:cubicBezTo>
                        <a:cubicBezTo>
                          <a:pt x="1377802" y="1048126"/>
                          <a:pt x="1868551" y="512593"/>
                          <a:pt x="2012983" y="345369"/>
                        </a:cubicBezTo>
                        <a:cubicBezTo>
                          <a:pt x="1848565" y="564557"/>
                          <a:pt x="1387630" y="1000918"/>
                          <a:pt x="1179176" y="1179176"/>
                        </a:cubicBezTo>
                        <a:cubicBezTo>
                          <a:pt x="1281385" y="1052410"/>
                          <a:pt x="1890970" y="981448"/>
                          <a:pt x="2268593" y="727929"/>
                        </a:cubicBezTo>
                        <a:cubicBezTo>
                          <a:pt x="1865788" y="814271"/>
                          <a:pt x="1554958" y="1023365"/>
                          <a:pt x="1179176" y="1179176"/>
                        </a:cubicBezTo>
                        <a:cubicBezTo>
                          <a:pt x="1352738" y="1284661"/>
                          <a:pt x="1925321" y="1132036"/>
                          <a:pt x="2358352" y="1179176"/>
                        </a:cubicBezTo>
                        <a:cubicBezTo>
                          <a:pt x="2167637" y="1081455"/>
                          <a:pt x="1423007" y="1122118"/>
                          <a:pt x="1179176" y="1179176"/>
                        </a:cubicBezTo>
                        <a:cubicBezTo>
                          <a:pt x="1413510" y="1372196"/>
                          <a:pt x="1943630" y="1436316"/>
                          <a:pt x="2268593" y="1630423"/>
                        </a:cubicBezTo>
                        <a:cubicBezTo>
                          <a:pt x="1847486" y="1428909"/>
                          <a:pt x="1445679" y="1376220"/>
                          <a:pt x="1179176" y="1179176"/>
                        </a:cubicBezTo>
                        <a:cubicBezTo>
                          <a:pt x="1511281" y="1381918"/>
                          <a:pt x="1703711" y="1778011"/>
                          <a:pt x="2012983" y="2012983"/>
                        </a:cubicBezTo>
                        <a:cubicBezTo>
                          <a:pt x="1751618" y="1751832"/>
                          <a:pt x="1501346" y="1391358"/>
                          <a:pt x="1179176" y="1179176"/>
                        </a:cubicBezTo>
                        <a:cubicBezTo>
                          <a:pt x="1137838" y="1338116"/>
                          <a:pt x="1559851" y="1954994"/>
                          <a:pt x="1630423" y="2268593"/>
                        </a:cubicBezTo>
                        <a:cubicBezTo>
                          <a:pt x="1323600" y="1791448"/>
                          <a:pt x="1204521" y="1480895"/>
                          <a:pt x="1179176" y="1179176"/>
                        </a:cubicBezTo>
                        <a:cubicBezTo>
                          <a:pt x="1101368" y="1632011"/>
                          <a:pt x="1160649" y="1951302"/>
                          <a:pt x="1179176" y="2358352"/>
                        </a:cubicBezTo>
                        <a:cubicBezTo>
                          <a:pt x="1284392" y="2080099"/>
                          <a:pt x="1231372" y="1604393"/>
                          <a:pt x="1179176" y="1179176"/>
                        </a:cubicBezTo>
                        <a:cubicBezTo>
                          <a:pt x="1164200" y="1400618"/>
                          <a:pt x="815657" y="1870466"/>
                          <a:pt x="727929" y="2268593"/>
                        </a:cubicBezTo>
                        <a:cubicBezTo>
                          <a:pt x="823739" y="1799464"/>
                          <a:pt x="912753" y="1607408"/>
                          <a:pt x="1179176" y="1179176"/>
                        </a:cubicBezTo>
                        <a:cubicBezTo>
                          <a:pt x="928654" y="1434311"/>
                          <a:pt x="615588" y="1731852"/>
                          <a:pt x="345369" y="2012983"/>
                        </a:cubicBezTo>
                        <a:cubicBezTo>
                          <a:pt x="545895" y="1819421"/>
                          <a:pt x="890405" y="1435907"/>
                          <a:pt x="1179176" y="1179176"/>
                        </a:cubicBezTo>
                        <a:cubicBezTo>
                          <a:pt x="676946" y="1473573"/>
                          <a:pt x="333259" y="1460636"/>
                          <a:pt x="89759" y="1630423"/>
                        </a:cubicBezTo>
                        <a:cubicBezTo>
                          <a:pt x="277807" y="1438716"/>
                          <a:pt x="1007770" y="1350919"/>
                          <a:pt x="1179176" y="1179176"/>
                        </a:cubicBezTo>
                        <a:cubicBezTo>
                          <a:pt x="870983" y="1098357"/>
                          <a:pt x="472913" y="1179407"/>
                          <a:pt x="0" y="117917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Tw Cen MT"/>
            </a:endParaRPr>
          </a:p>
        </p:txBody>
      </p:sp>
      <p:sp useBgFill="1">
        <p:nvSpPr>
          <p:cNvPr id="16" name="Oval 15">
            <a:extLst>
              <a:ext uri="{FF2B5EF4-FFF2-40B4-BE49-F238E27FC236}">
                <a16:creationId xmlns:a16="http://schemas.microsoft.com/office/drawing/2014/main" id="{3ED8764F-6298-3211-7C54-F650F56FC2FB}"/>
              </a:ext>
            </a:extLst>
          </p:cNvPr>
          <p:cNvSpPr/>
          <p:nvPr/>
        </p:nvSpPr>
        <p:spPr>
          <a:xfrm>
            <a:off x="9914494" y="1742975"/>
            <a:ext cx="1737360" cy="1737360"/>
          </a:xfrm>
          <a:prstGeom prst="ellipse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294BE56-72AE-CA73-FA42-FE32F0650636}"/>
              </a:ext>
            </a:extLst>
          </p:cNvPr>
          <p:cNvSpPr txBox="1"/>
          <p:nvPr/>
        </p:nvSpPr>
        <p:spPr>
          <a:xfrm>
            <a:off x="5398830" y="4575867"/>
            <a:ext cx="6830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Free This Summer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Unlimited Fall Prep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Post-Aug pricing TBD</a:t>
            </a:r>
            <a:endParaRPr lang="en-US" sz="3200" dirty="0">
              <a:solidFill>
                <a:srgbClr val="817E7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17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3" dur="12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9" dur="125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5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6" dur="1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42" dur="1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9" dur="125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5" dur="1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5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62" dur="125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6" presetClass="emph" presetSubtype="0" decel="10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8" dur="1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20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3" grpId="0" uiExpand="1" build="p" bldLvl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30-Minute Prep</a:t>
            </a:r>
          </a:p>
        </p:txBody>
      </p:sp>
      <p:pic>
        <p:nvPicPr>
          <p:cNvPr id="13" name="Picture 12" descr="A person standing next to a wall with icons&#10;&#10;Description automatically generated">
            <a:extLst>
              <a:ext uri="{FF2B5EF4-FFF2-40B4-BE49-F238E27FC236}">
                <a16:creationId xmlns:a16="http://schemas.microsoft.com/office/drawing/2014/main" id="{0698397D-F7EB-0084-5E59-6561748AA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96" y="3396217"/>
            <a:ext cx="6433532" cy="36044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D96B27-0EF3-E1DE-D704-517AEBFC9A2E}"/>
              </a:ext>
            </a:extLst>
          </p:cNvPr>
          <p:cNvSpPr txBox="1"/>
          <p:nvPr/>
        </p:nvSpPr>
        <p:spPr>
          <a:xfrm>
            <a:off x="4821470" y="2574319"/>
            <a:ext cx="658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can AI help you prep?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502FCB-8F23-3E4E-CC5A-994954DAF321}"/>
              </a:ext>
            </a:extLst>
          </p:cNvPr>
          <p:cNvSpPr txBox="1"/>
          <p:nvPr/>
        </p:nvSpPr>
        <p:spPr>
          <a:xfrm>
            <a:off x="4821470" y="1667131"/>
            <a:ext cx="658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Summer/Winter is here</a:t>
            </a:r>
          </a:p>
        </p:txBody>
      </p:sp>
    </p:spTree>
    <p:extLst>
      <p:ext uri="{BB962C8B-B14F-4D97-AF65-F5344CB8AC3E}">
        <p14:creationId xmlns:p14="http://schemas.microsoft.com/office/powerpoint/2010/main" val="4016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397AABB-2014-5C64-9200-E3EA0603A7F7}"/>
              </a:ext>
            </a:extLst>
          </p:cNvPr>
          <p:cNvSpPr txBox="1"/>
          <p:nvPr/>
        </p:nvSpPr>
        <p:spPr>
          <a:xfrm>
            <a:off x="4821470" y="1764475"/>
            <a:ext cx="3666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Course Prep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Course outlines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Lesson Plans</a:t>
            </a:r>
          </a:p>
        </p:txBody>
      </p: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30-Minute Prep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BB11B-3817-F7CD-3D7F-439A9B4742AF}"/>
              </a:ext>
            </a:extLst>
          </p:cNvPr>
          <p:cNvSpPr txBox="1"/>
          <p:nvPr/>
        </p:nvSpPr>
        <p:spPr>
          <a:xfrm>
            <a:off x="4821470" y="5109000"/>
            <a:ext cx="3330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 Assessment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CB6451-2681-17B2-F02A-58E06F760910}"/>
              </a:ext>
            </a:extLst>
          </p:cNvPr>
          <p:cNvSpPr txBox="1"/>
          <p:nvPr/>
        </p:nvSpPr>
        <p:spPr>
          <a:xfrm>
            <a:off x="4821470" y="3221294"/>
            <a:ext cx="33304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Games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Blooket</a:t>
            </a:r>
            <a:endParaRPr lang="en-US" sz="2800" dirty="0">
              <a:solidFill>
                <a:srgbClr val="817E7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Bingo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Jeopardy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2CFBB-08EE-439D-1E28-4BC366DA662D}"/>
              </a:ext>
            </a:extLst>
          </p:cNvPr>
          <p:cNvSpPr txBox="1"/>
          <p:nvPr/>
        </p:nvSpPr>
        <p:spPr>
          <a:xfrm>
            <a:off x="4821470" y="5704044"/>
            <a:ext cx="3330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Case Studies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BFA3DC6-47A1-B1EE-A34A-66BA25F9D116}"/>
              </a:ext>
            </a:extLst>
          </p:cNvPr>
          <p:cNvSpPr/>
          <p:nvPr/>
        </p:nvSpPr>
        <p:spPr>
          <a:xfrm>
            <a:off x="10118359" y="1876777"/>
            <a:ext cx="1472850" cy="1160390"/>
          </a:xfrm>
          <a:prstGeom prst="roundRect">
            <a:avLst>
              <a:gd name="adj" fmla="val 6260"/>
            </a:avLst>
          </a:prstGeom>
          <a:solidFill>
            <a:schemeClr val="bg1"/>
          </a:solidFill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Lesson Plan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916D00F-EDFE-04C5-C7D6-49D4726DE691}"/>
              </a:ext>
            </a:extLst>
          </p:cNvPr>
          <p:cNvSpPr/>
          <p:nvPr/>
        </p:nvSpPr>
        <p:spPr>
          <a:xfrm>
            <a:off x="8398736" y="2968845"/>
            <a:ext cx="1472849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Game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1F34EBF-9BAE-FBD1-6305-A49E0EF4342D}"/>
              </a:ext>
            </a:extLst>
          </p:cNvPr>
          <p:cNvSpPr/>
          <p:nvPr/>
        </p:nvSpPr>
        <p:spPr>
          <a:xfrm>
            <a:off x="10118359" y="4009195"/>
            <a:ext cx="1472850" cy="1160390"/>
          </a:xfrm>
          <a:prstGeom prst="roundRect">
            <a:avLst>
              <a:gd name="adj" fmla="val 6259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Rubric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59F6A26-50B8-98EA-46FE-A9A3E8C178B9}"/>
              </a:ext>
            </a:extLst>
          </p:cNvPr>
          <p:cNvSpPr/>
          <p:nvPr/>
        </p:nvSpPr>
        <p:spPr>
          <a:xfrm>
            <a:off x="8398737" y="5034731"/>
            <a:ext cx="1472848" cy="1160390"/>
          </a:xfrm>
          <a:prstGeom prst="roundRect">
            <a:avLst>
              <a:gd name="adj" fmla="val 7003"/>
            </a:avLst>
          </a:prstGeom>
          <a:ln w="28575">
            <a:solidFill>
              <a:srgbClr val="FDD252"/>
            </a:solidFill>
          </a:ln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86704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bldLvl="3"/>
      <p:bldP spid="6" grpId="0" build="p" bldLvl="3"/>
      <p:bldP spid="14" grpId="0" uiExpand="1" build="p" bldLvl="3"/>
      <p:bldP spid="3" grpId="0" build="p" bldLvl="3"/>
      <p:bldP spid="5" grpId="0" animBg="1"/>
      <p:bldP spid="7" grpId="0" animBg="1"/>
      <p:bldP spid="8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17218</TotalTime>
  <Words>575</Words>
  <Application>Microsoft Macintosh PowerPoint</Application>
  <PresentationFormat>Widescreen</PresentationFormat>
  <Paragraphs>290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Calibri</vt:lpstr>
      <vt:lpstr>Tw Cen MT</vt:lpstr>
      <vt:lpstr>Oswald</vt:lpstr>
      <vt:lpstr>Oswald SemiBold</vt:lpstr>
      <vt:lpstr>Roboto</vt:lpstr>
      <vt:lpstr>Calibri Light</vt:lpstr>
      <vt:lpstr>Arial</vt:lpstr>
      <vt:lpstr>Roboto Medium</vt:lpstr>
      <vt:lpstr>Oswald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Customer Interviews with AI</dc:title>
  <dc:creator>Justin Wilcox</dc:creator>
  <cp:lastModifiedBy>Microsoft Office User</cp:lastModifiedBy>
  <cp:revision>42</cp:revision>
  <dcterms:created xsi:type="dcterms:W3CDTF">2023-04-25T16:39:04Z</dcterms:created>
  <dcterms:modified xsi:type="dcterms:W3CDTF">2024-05-29T20:52:27Z</dcterms:modified>
</cp:coreProperties>
</file>