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0" r:id="rId2"/>
  </p:sldMasterIdLst>
  <p:notesMasterIdLst>
    <p:notesMasterId r:id="rId52"/>
  </p:notesMasterIdLst>
  <p:sldIdLst>
    <p:sldId id="1987" r:id="rId3"/>
    <p:sldId id="1989" r:id="rId4"/>
    <p:sldId id="2230" r:id="rId5"/>
    <p:sldId id="2229" r:id="rId6"/>
    <p:sldId id="2232" r:id="rId7"/>
    <p:sldId id="2231" r:id="rId8"/>
    <p:sldId id="2233" r:id="rId9"/>
    <p:sldId id="2242" r:id="rId10"/>
    <p:sldId id="2243" r:id="rId11"/>
    <p:sldId id="1990" r:id="rId12"/>
    <p:sldId id="2226" r:id="rId13"/>
    <p:sldId id="2198" r:id="rId14"/>
    <p:sldId id="2222" r:id="rId15"/>
    <p:sldId id="2244" r:id="rId16"/>
    <p:sldId id="1996" r:id="rId17"/>
    <p:sldId id="1998" r:id="rId18"/>
    <p:sldId id="1999" r:id="rId19"/>
    <p:sldId id="2000" r:id="rId20"/>
    <p:sldId id="2001" r:id="rId21"/>
    <p:sldId id="2217" r:id="rId22"/>
    <p:sldId id="2002" r:id="rId23"/>
    <p:sldId id="2003" r:id="rId24"/>
    <p:sldId id="2004" r:id="rId25"/>
    <p:sldId id="2218" r:id="rId26"/>
    <p:sldId id="2237" r:id="rId27"/>
    <p:sldId id="2005" r:id="rId28"/>
    <p:sldId id="2006" r:id="rId29"/>
    <p:sldId id="2007" r:id="rId30"/>
    <p:sldId id="2008" r:id="rId31"/>
    <p:sldId id="2009" r:id="rId32"/>
    <p:sldId id="2010" r:id="rId33"/>
    <p:sldId id="2011" r:id="rId34"/>
    <p:sldId id="2012" r:id="rId35"/>
    <p:sldId id="2219" r:id="rId36"/>
    <p:sldId id="2013" r:id="rId37"/>
    <p:sldId id="2014" r:id="rId38"/>
    <p:sldId id="2020" r:id="rId39"/>
    <p:sldId id="2016" r:id="rId40"/>
    <p:sldId id="2220" r:id="rId41"/>
    <p:sldId id="2017" r:id="rId42"/>
    <p:sldId id="2239" r:id="rId43"/>
    <p:sldId id="2240" r:id="rId44"/>
    <p:sldId id="2234" r:id="rId45"/>
    <p:sldId id="2221" r:id="rId46"/>
    <p:sldId id="2018" r:id="rId47"/>
    <p:sldId id="2019" r:id="rId48"/>
    <p:sldId id="2241" r:id="rId49"/>
    <p:sldId id="2235" r:id="rId50"/>
    <p:sldId id="2236" r:id="rId51"/>
  </p:sldIdLst>
  <p:sldSz cx="12192000" cy="6858000"/>
  <p:notesSz cx="6858000" cy="9144000"/>
  <p:embeddedFontLs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Calibri Light" panose="020F0302020204030204" pitchFamily="34" charset="0"/>
      <p:regular r:id="rId57"/>
      <p:italic r:id="rId58"/>
    </p:embeddedFont>
    <p:embeddedFont>
      <p:font typeface="Hand Of Sean (Demo)" pitchFamily="2" charset="0"/>
      <p:regular r:id="rId59"/>
    </p:embeddedFont>
    <p:embeddedFont>
      <p:font typeface="Oswald" panose="02000503000000000000" pitchFamily="2" charset="0"/>
      <p:regular r:id="rId60"/>
      <p:bold r:id="rId61"/>
    </p:embeddedFont>
    <p:embeddedFont>
      <p:font typeface="Oswald Light" pitchFamily="2" charset="0"/>
      <p:regular r:id="rId62"/>
    </p:embeddedFont>
    <p:embeddedFont>
      <p:font typeface="Oswald SemiBold" pitchFamily="2" charset="0"/>
      <p:regular r:id="rId63"/>
      <p:bold r:id="rId64"/>
    </p:embeddedFont>
    <p:embeddedFont>
      <p:font typeface="Roboto" panose="02000000000000000000" pitchFamily="2" charset="0"/>
      <p:regular r:id="rId65"/>
      <p:bold r:id="rId66"/>
      <p:italic r:id="rId67"/>
      <p:boldItalic r:id="rId68"/>
    </p:embeddedFont>
    <p:embeddedFont>
      <p:font typeface="Roboto Black" panose="02000000000000000000" pitchFamily="2" charset="0"/>
      <p:bold r:id="rId69"/>
      <p:italic r:id="rId70"/>
      <p:boldItalic r:id="rId71"/>
    </p:embeddedFont>
    <p:embeddedFont>
      <p:font typeface="Roboto Medium" panose="02000000000000000000" pitchFamily="2" charset="0"/>
      <p:regular r:id="rId72"/>
      <p:italic r:id="rId73"/>
    </p:embeddedFont>
    <p:embeddedFont>
      <p:font typeface="Stencil" panose="040409050D0802020404" pitchFamily="82" charset="0"/>
      <p:regular r:id="rId74"/>
    </p:embeddedFont>
  </p:embeddedFontLst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F10"/>
    <a:srgbClr val="595959"/>
    <a:srgbClr val="00FF00"/>
    <a:srgbClr val="FDD300"/>
    <a:srgbClr val="FF0066"/>
    <a:srgbClr val="8FAADC"/>
    <a:srgbClr val="817E7D"/>
    <a:srgbClr val="D9D9D9"/>
    <a:srgbClr val="FF4D31"/>
    <a:srgbClr val="FF40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0" autoAdjust="0"/>
    <p:restoredTop sz="90105" autoAdjust="0"/>
  </p:normalViewPr>
  <p:slideViewPr>
    <p:cSldViewPr snapToGrid="0">
      <p:cViewPr>
        <p:scale>
          <a:sx n="125" d="100"/>
          <a:sy n="125" d="100"/>
        </p:scale>
        <p:origin x="78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11.fntdata"/><Relationship Id="rId68" Type="http://schemas.openxmlformats.org/officeDocument/2006/relationships/font" Target="fonts/font16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font" Target="fonts/font14.fntdata"/><Relationship Id="rId74" Type="http://schemas.openxmlformats.org/officeDocument/2006/relationships/font" Target="fonts/font22.fntdata"/><Relationship Id="rId5" Type="http://schemas.openxmlformats.org/officeDocument/2006/relationships/slide" Target="slides/slide3.xml"/><Relationship Id="rId61" Type="http://schemas.openxmlformats.org/officeDocument/2006/relationships/font" Target="fonts/font9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font" Target="fonts/font17.fntdata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2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7.fntdata"/><Relationship Id="rId67" Type="http://schemas.openxmlformats.org/officeDocument/2006/relationships/font" Target="fonts/font15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font" Target="fonts/font18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5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73" Type="http://schemas.openxmlformats.org/officeDocument/2006/relationships/font" Target="fonts/font21.fntdata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font" Target="fonts/font3.fntdata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font" Target="fonts/font19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F422B-04EE-D340-805C-929EF78CBB48}" type="datetimeFigureOut">
              <a:t>5/9/2023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14ECC-CAD5-894C-A086-6965EA6E1C5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319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5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OBS:Split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Slides + Cam - 720p</a:t>
            </a:r>
            <a:endParaRPr lang="en-US" dirty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56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pPr marL="13970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45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a29748a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a29748a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86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a29748a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a29748a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18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92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81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97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OBS:Split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Slides + Cam - 720p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88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OBS:Circle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- Slides + Cam - 720p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59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OBS:Circle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- Slides + Cam - 720p</a:t>
            </a:r>
            <a:endParaRPr lang="en-US" sz="1800" dirty="0">
              <a:effectLst/>
            </a:endParaRP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63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OBS:Split</a:t>
            </a:r>
            <a:r>
              <a:rPr lang="en-US" dirty="0"/>
              <a:t> - Slides + Cam - 720p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06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62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38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2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28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4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121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095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621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929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97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a29748a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a29748a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523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229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532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313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30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930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812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82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280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975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a29748a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a29748a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463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OBS:Split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Slides + Cam - 720p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117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OBS:HD Cam - 720p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8120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OBS:Split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Slides + Cam - 720p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053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OBS:Circle</a:t>
            </a: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Slides + Cam - 720p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517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OBS:Circle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Slides + Cam - 720p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38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OBS:Split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Slides + Cam - 720p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568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05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OBS:Split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Slides + Cam - 720p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14ECC-CAD5-894C-A086-6965EA6E1C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80742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OBS:Slido</a:t>
            </a:r>
            <a:r>
              <a:rPr lang="en-US" dirty="0"/>
              <a:t> Circle - 720p</a:t>
            </a:r>
            <a:endParaRPr lang="en-US" sz="4800" b="0" i="0" u="none" strike="noStrike" cap="none" dirty="0">
              <a:solidFill>
                <a:srgbClr val="FFCB00"/>
              </a:solidFill>
              <a:latin typeface="Oswald" panose="02000503000000000000" pitchFamily="2" charset="0"/>
              <a:cs typeface="Arial"/>
              <a:sym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528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OBS:Circle</a:t>
            </a:r>
            <a:r>
              <a:rPr lang="en-US" sz="1800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Slides + Cam - 720p</a:t>
            </a:r>
            <a:endParaRPr lang="en-US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31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a29748a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a29748a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48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a29748a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a29748a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21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0a29748af9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0a29748af9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err="1"/>
              <a:t>OBS:Circle</a:t>
            </a:r>
            <a:r>
              <a:rPr lang="en-US" dirty="0"/>
              <a:t> - Slides + Cam - 720p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58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OBS:Circle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- Slides + Cam - 720p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19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dirty="0"/>
              <a:t>OBS:HD Cam - 720p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14ECC-CAD5-894C-A086-6965EA6E1C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61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6F691-1A1F-997D-62E9-4FBAC52D1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D0C99-C6D6-AEFA-C00B-BA91D0AE0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45E00-6A33-6B3E-9A14-C5110FB4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B4EB3-76AF-AC43-DF47-39E434EA8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9FD9C-D7C1-9902-E167-7003D330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23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933FD-CC64-8FF6-C2B3-17AAD444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A1742-E357-D555-90F8-5E3A45CEE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32EA7-6A79-3C1A-5842-6EE9A6056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D3349-FD72-D398-8B0D-C0B824E3F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D70EA-1DFE-480F-B7CF-CB78063D6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28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E6511-D43A-B81D-9C20-8D7404A4C8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464C1E-9EDD-FF11-C726-4EA0C45B8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39508-C6EA-222E-E633-0EE08A3A9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561BE-2292-9DEB-DD27-C4042004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930C1-8A00-3B18-2B0A-C8CFE45E5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500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6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marL="609585" lvl="0" indent="-465655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423323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267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267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267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267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267"/>
              </a:spcBef>
              <a:spcAft>
                <a:spcPts val="2267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7247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3515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6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marL="609585" lvl="0" indent="-465655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423323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267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267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267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267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267"/>
              </a:spcBef>
              <a:spcAft>
                <a:spcPts val="2267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3194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6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14856" rtl="0">
              <a:spcBef>
                <a:spcPts val="2267"/>
              </a:spcBef>
              <a:spcAft>
                <a:spcPts val="0"/>
              </a:spcAft>
              <a:buSzPts val="1300"/>
              <a:buChar char="○"/>
              <a:defRPr sz="1733"/>
            </a:lvl2pPr>
            <a:lvl3pPr marL="1828754" lvl="2" indent="-414856" rtl="0">
              <a:spcBef>
                <a:spcPts val="2267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 rtl="0">
              <a:spcBef>
                <a:spcPts val="2267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 rtl="0">
              <a:spcBef>
                <a:spcPts val="2267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 rtl="0">
              <a:spcBef>
                <a:spcPts val="2267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 rtl="0">
              <a:spcBef>
                <a:spcPts val="2267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 rtl="0">
              <a:spcBef>
                <a:spcPts val="2267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 rtl="0">
              <a:spcBef>
                <a:spcPts val="2267"/>
              </a:spcBef>
              <a:spcAft>
                <a:spcPts val="2267"/>
              </a:spcAft>
              <a:buSzPts val="1300"/>
              <a:buChar char="■"/>
              <a:defRPr sz="1733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6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14856" rtl="0">
              <a:spcBef>
                <a:spcPts val="2267"/>
              </a:spcBef>
              <a:spcAft>
                <a:spcPts val="0"/>
              </a:spcAft>
              <a:buSzPts val="1300"/>
              <a:buChar char="○"/>
              <a:defRPr sz="1733"/>
            </a:lvl2pPr>
            <a:lvl3pPr marL="1828754" lvl="2" indent="-414856" rtl="0">
              <a:spcBef>
                <a:spcPts val="2267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 rtl="0">
              <a:spcBef>
                <a:spcPts val="2267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 rtl="0">
              <a:spcBef>
                <a:spcPts val="2267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 rtl="0">
              <a:spcBef>
                <a:spcPts val="2267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 rtl="0">
              <a:spcBef>
                <a:spcPts val="2267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 rtl="0">
              <a:spcBef>
                <a:spcPts val="2267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 rtl="0">
              <a:spcBef>
                <a:spcPts val="2267"/>
              </a:spcBef>
              <a:spcAft>
                <a:spcPts val="2267"/>
              </a:spcAft>
              <a:buSzPts val="1300"/>
              <a:buChar char="■"/>
              <a:defRPr sz="1733"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3688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72675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6275" tIns="96275" rIns="96275" bIns="962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marL="609585" lvl="0" indent="-414856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733"/>
            </a:lvl1pPr>
            <a:lvl2pPr marL="1219170" lvl="1" indent="-414856" rtl="0">
              <a:spcBef>
                <a:spcPts val="2267"/>
              </a:spcBef>
              <a:spcAft>
                <a:spcPts val="0"/>
              </a:spcAft>
              <a:buSzPts val="1300"/>
              <a:buChar char="○"/>
              <a:defRPr sz="1733"/>
            </a:lvl2pPr>
            <a:lvl3pPr marL="1828754" lvl="2" indent="-414856" rtl="0">
              <a:spcBef>
                <a:spcPts val="2267"/>
              </a:spcBef>
              <a:spcAft>
                <a:spcPts val="0"/>
              </a:spcAft>
              <a:buSzPts val="1300"/>
              <a:buChar char="■"/>
              <a:defRPr sz="1733"/>
            </a:lvl3pPr>
            <a:lvl4pPr marL="2438339" lvl="3" indent="-414856" rtl="0">
              <a:spcBef>
                <a:spcPts val="2267"/>
              </a:spcBef>
              <a:spcAft>
                <a:spcPts val="0"/>
              </a:spcAft>
              <a:buSzPts val="1300"/>
              <a:buChar char="●"/>
              <a:defRPr sz="1733"/>
            </a:lvl4pPr>
            <a:lvl5pPr marL="3047924" lvl="4" indent="-414856" rtl="0">
              <a:spcBef>
                <a:spcPts val="2267"/>
              </a:spcBef>
              <a:spcAft>
                <a:spcPts val="0"/>
              </a:spcAft>
              <a:buSzPts val="1300"/>
              <a:buChar char="○"/>
              <a:defRPr sz="1733"/>
            </a:lvl5pPr>
            <a:lvl6pPr marL="3657509" lvl="5" indent="-414856" rtl="0">
              <a:spcBef>
                <a:spcPts val="2267"/>
              </a:spcBef>
              <a:spcAft>
                <a:spcPts val="0"/>
              </a:spcAft>
              <a:buSzPts val="1300"/>
              <a:buChar char="■"/>
              <a:defRPr sz="1733"/>
            </a:lvl6pPr>
            <a:lvl7pPr marL="4267093" lvl="6" indent="-414856" rtl="0">
              <a:spcBef>
                <a:spcPts val="2267"/>
              </a:spcBef>
              <a:spcAft>
                <a:spcPts val="0"/>
              </a:spcAft>
              <a:buSzPts val="1300"/>
              <a:buChar char="●"/>
              <a:defRPr sz="1733"/>
            </a:lvl7pPr>
            <a:lvl8pPr marL="4876678" lvl="7" indent="-414856" rtl="0">
              <a:spcBef>
                <a:spcPts val="2267"/>
              </a:spcBef>
              <a:spcAft>
                <a:spcPts val="0"/>
              </a:spcAft>
              <a:buSzPts val="1300"/>
              <a:buChar char="○"/>
              <a:defRPr sz="1733"/>
            </a:lvl8pPr>
            <a:lvl9pPr marL="5486263" lvl="8" indent="-414856" rtl="0">
              <a:spcBef>
                <a:spcPts val="2267"/>
              </a:spcBef>
              <a:spcAft>
                <a:spcPts val="2267"/>
              </a:spcAft>
              <a:buSzPts val="1300"/>
              <a:buChar char="■"/>
              <a:defRPr sz="1733"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89534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43643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8367" tIns="128367" rIns="128367" bIns="12836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6275" tIns="96275" rIns="96275" bIns="962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marL="609585" lvl="0" indent="-465655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423323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267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267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267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267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267"/>
              </a:spcBef>
              <a:spcAft>
                <a:spcPts val="2267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208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6D7B-8BDB-0F03-1D65-5608980E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428D0-A5EA-D711-5564-A8425F787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987C7-116E-0B94-263B-1D7951A8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DAFEB-2C29-F467-E078-807D21D5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73EE8-9B6E-BFEC-9FDF-8D8CE2A9D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212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82733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6275" tIns="96275" rIns="96275" bIns="9627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600"/>
              <a:buNone/>
              <a:defRPr sz="1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600"/>
              <a:buNone/>
              <a:defRPr sz="1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600"/>
              <a:buNone/>
              <a:defRPr sz="1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600"/>
              <a:buNone/>
              <a:defRPr sz="1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600"/>
              <a:buNone/>
              <a:defRPr sz="1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600"/>
              <a:buNone/>
              <a:defRPr sz="1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600"/>
              <a:buNone/>
              <a:defRPr sz="1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600"/>
              <a:buNone/>
              <a:defRPr sz="1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600"/>
              <a:buNone/>
              <a:defRPr sz="16800"/>
            </a:lvl9pPr>
          </a:lstStyle>
          <a:p>
            <a:r>
              <a:t>xx%</a:t>
            </a:r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6275" tIns="96275" rIns="96275" bIns="96275" anchor="t" anchorCtr="0">
            <a:noAutofit/>
          </a:bodyPr>
          <a:lstStyle>
            <a:lvl1pPr marL="609585" lvl="0" indent="-465655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219170" lvl="1" indent="-423323" algn="ctr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267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267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267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267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267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267"/>
              </a:spcBef>
              <a:spcAft>
                <a:spcPts val="2267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2026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6275" tIns="96275" rIns="96275" bIns="96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838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636E2-74FB-0B67-BCEF-D4C65CE5B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36D4E-88D7-58B9-C1F1-1D6BBF3ED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8F857-E382-720E-4656-8580C4F37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76ECA-ABCD-DCFA-DF7F-E95104231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CBFCC-2C7D-C13A-4C1A-DAB2B4BA6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41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00B13-CB4A-5ECE-94E5-B5DA5AA8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19AB-0A09-729D-21CD-F957E7073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F02CF-26CA-6EEC-23E2-BCC36AA90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76338-4693-A8FE-AFA8-C525767C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476C3-23DD-3256-E622-C6A40BB31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D35FB-AE1C-7DC5-014C-E872F621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64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0EB2-5075-E5FA-95B2-A0D9D2D0E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C3D29-1784-BBDD-26FE-2BD29201C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043AA-10BA-029B-E4B6-181C745DB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C7E1F2-105B-0AF0-6689-D6736E460B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E1482-7BAC-8DE9-133F-CE7F414F8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78491-F5BB-67A6-3176-779FC0CA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2C32F-9684-54F1-A0EA-E2E909CB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93266D-2E69-4279-0994-5BBAEDEF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95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47B30-4707-3147-4918-90E2028A9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A18DBF-1A72-5A48-A95C-3315D6F5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B88F1-2F44-7C2D-4AC1-3BEF735AE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A8287-8317-C683-08B0-4526728BF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F421E8-2F79-6A84-7D65-5EBBA858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5BEC3-7DF8-D4AE-D234-5AEDC0341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D67451-702C-756D-628C-E0A0EBB7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97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2A255-E0F2-5EF3-44AE-234E0866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D6398-99D4-9FE8-19D5-824388ABC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BAB4B-923F-5CB6-9F9C-BCBEC32C8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F6AC8-120B-FFFE-298A-04E79D9E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9E249-FE1B-1F0A-38CC-BDA3A3B98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2EE18-08EA-8561-2B20-1E07304F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71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CBEA6-5FEF-56D5-EC27-15ABFD96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8F2432-92C7-B8F6-3E21-C1AB6E34D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56D99-9918-F7B6-A48B-3B6C49978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7644A-27DD-274A-1ADD-019B97A0A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5528B-053C-8740-9FFF-1C873AF96286}" type="datetimeFigureOut">
              <a:t>5/9/2023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9C0D3-B99C-0643-50B9-3EBAE2053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FA77F-1CC2-06BF-F480-1A5DDD22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83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129CD-6242-2152-22E7-C0F2CCE28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1E7D1-352E-5016-F247-F958B86C9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6D84B-036D-DB96-0C08-7526215E5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5528B-053C-8740-9FFF-1C873AF96286}" type="datetimeFigureOut">
              <a:t>5/9/2023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0C95B-BE54-FA2C-6349-41721F8AD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4A584-29AF-0494-BE43-B2FC47E47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BCC8A-892B-8240-92CF-6C3B03677E9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34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75" tIns="96275" rIns="96275" bIns="962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75" tIns="96275" rIns="96275" bIns="96275" anchor="t" anchorCtr="0">
            <a:noAutofit/>
          </a:bodyPr>
          <a:lstStyle>
            <a:lvl1pPr marL="45720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275" tIns="96275" rIns="96275" bIns="96275" anchor="ctr" anchorCtr="0">
            <a:noAutofit/>
          </a:bodyPr>
          <a:lstStyle>
            <a:lvl1pPr lvl="0" algn="r" rtl="0">
              <a:buNone/>
              <a:defRPr sz="1333">
                <a:solidFill>
                  <a:schemeClr val="dk2"/>
                </a:solidFill>
              </a:defRPr>
            </a:lvl1pPr>
            <a:lvl2pPr lvl="1" algn="r" rtl="0">
              <a:buNone/>
              <a:defRPr sz="1333">
                <a:solidFill>
                  <a:schemeClr val="dk2"/>
                </a:solidFill>
              </a:defRPr>
            </a:lvl2pPr>
            <a:lvl3pPr lvl="2" algn="r" rtl="0">
              <a:buNone/>
              <a:defRPr sz="1333">
                <a:solidFill>
                  <a:schemeClr val="dk2"/>
                </a:solidFill>
              </a:defRPr>
            </a:lvl3pPr>
            <a:lvl4pPr lvl="3" algn="r" rtl="0">
              <a:buNone/>
              <a:defRPr sz="1333">
                <a:solidFill>
                  <a:schemeClr val="dk2"/>
                </a:solidFill>
              </a:defRPr>
            </a:lvl4pPr>
            <a:lvl5pPr lvl="4" algn="r" rtl="0">
              <a:buNone/>
              <a:defRPr sz="1333">
                <a:solidFill>
                  <a:schemeClr val="dk2"/>
                </a:solidFill>
              </a:defRPr>
            </a:lvl5pPr>
            <a:lvl6pPr lvl="5" algn="r" rtl="0">
              <a:buNone/>
              <a:defRPr sz="1333">
                <a:solidFill>
                  <a:schemeClr val="dk2"/>
                </a:solidFill>
              </a:defRPr>
            </a:lvl6pPr>
            <a:lvl7pPr lvl="6" algn="r" rtl="0">
              <a:buNone/>
              <a:defRPr sz="1333">
                <a:solidFill>
                  <a:schemeClr val="dk2"/>
                </a:solidFill>
              </a:defRPr>
            </a:lvl7pPr>
            <a:lvl8pPr lvl="7" algn="r" rtl="0">
              <a:buNone/>
              <a:defRPr sz="1333">
                <a:solidFill>
                  <a:schemeClr val="dk2"/>
                </a:solidFill>
              </a:defRPr>
            </a:lvl8pPr>
            <a:lvl9pPr lvl="8" algn="r" rtl="0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7528293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dXJhOrilihg?start=3479&amp;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45E56FF-CDD9-4709-3075-94DEBADC3D67}"/>
              </a:ext>
            </a:extLst>
          </p:cNvPr>
          <p:cNvGrpSpPr/>
          <p:nvPr/>
        </p:nvGrpSpPr>
        <p:grpSpPr>
          <a:xfrm>
            <a:off x="2861440" y="5423340"/>
            <a:ext cx="8902821" cy="1242916"/>
            <a:chOff x="3595631" y="4237917"/>
            <a:chExt cx="5298354" cy="739699"/>
          </a:xfrm>
          <a:solidFill>
            <a:srgbClr val="FECE00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4BDEAB9-8BB4-1947-9993-48D5D3135717}"/>
                </a:ext>
              </a:extLst>
            </p:cNvPr>
            <p:cNvGrpSpPr/>
            <p:nvPr/>
          </p:nvGrpSpPr>
          <p:grpSpPr>
            <a:xfrm flipH="1">
              <a:off x="3595631" y="4237917"/>
              <a:ext cx="5298354" cy="739699"/>
              <a:chOff x="141591" y="4237917"/>
              <a:chExt cx="5298353" cy="739699"/>
            </a:xfrm>
            <a:grpFill/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238519EE-C8A6-EC40-02AD-06407353A0A8}"/>
                  </a:ext>
                </a:extLst>
              </p:cNvPr>
              <p:cNvSpPr/>
              <p:nvPr/>
            </p:nvSpPr>
            <p:spPr>
              <a:xfrm rot="10800000">
                <a:off x="141591" y="4237917"/>
                <a:ext cx="182656" cy="739699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E9A2B3A-E9CF-B0BA-E980-9D3791C473A5}"/>
                  </a:ext>
                </a:extLst>
              </p:cNvPr>
              <p:cNvSpPr/>
              <p:nvPr/>
            </p:nvSpPr>
            <p:spPr>
              <a:xfrm>
                <a:off x="324247" y="4237917"/>
                <a:ext cx="5115697" cy="7396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" name="Google Shape;56;p13">
              <a:extLst>
                <a:ext uri="{FF2B5EF4-FFF2-40B4-BE49-F238E27FC236}">
                  <a16:creationId xmlns:a16="http://schemas.microsoft.com/office/drawing/2014/main" id="{116FE9CE-13BA-E810-80D3-F2FEB9B806B1}"/>
                </a:ext>
              </a:extLst>
            </p:cNvPr>
            <p:cNvSpPr txBox="1"/>
            <p:nvPr/>
          </p:nvSpPr>
          <p:spPr>
            <a:xfrm flipH="1">
              <a:off x="4510872" y="4432701"/>
              <a:ext cx="4123480" cy="3645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swald"/>
                  <a:ea typeface="Oswald"/>
                  <a:cs typeface="Oswald"/>
                  <a:sym typeface="Oswald"/>
                </a:rPr>
                <a:t>Justin Wilcox</a:t>
              </a:r>
              <a:endParaRPr lang="i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it" sz="1000" dirty="0">
                <a:solidFill>
                  <a:schemeClr val="bg1"/>
                </a:solidFill>
                <a:latin typeface="Oswald Light" panose="02000303000000000000" pitchFamily="2" charset="0"/>
                <a:ea typeface="Oswald"/>
                <a:cs typeface="Oswald"/>
                <a:sym typeface="Oswald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2217482-7575-AC57-60EF-03D5F9A78E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84269" y="4779817"/>
              <a:ext cx="4682610" cy="0"/>
            </a:xfrm>
            <a:prstGeom prst="line">
              <a:avLst/>
            </a:prstGeom>
            <a:grpFill/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Flowchart: Manual Input 2">
            <a:extLst>
              <a:ext uri="{FF2B5EF4-FFF2-40B4-BE49-F238E27FC236}">
                <a16:creationId xmlns:a16="http://schemas.microsoft.com/office/drawing/2014/main" id="{E085F81E-9096-3330-B601-4AE5B8C4B433}"/>
              </a:ext>
            </a:extLst>
          </p:cNvPr>
          <p:cNvSpPr/>
          <p:nvPr/>
        </p:nvSpPr>
        <p:spPr>
          <a:xfrm rot="5400000" flipH="1">
            <a:off x="-295307" y="268647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gradFill>
            <a:gsLst>
              <a:gs pos="30000">
                <a:schemeClr val="bg1"/>
              </a:gs>
              <a:gs pos="67000">
                <a:srgbClr val="E9EAEA"/>
              </a:gs>
              <a:gs pos="76000">
                <a:srgbClr val="E9EAEA"/>
              </a:gs>
              <a:gs pos="89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576943" y="591891"/>
            <a:ext cx="5758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817E7D"/>
                </a:solidFill>
                <a:latin typeface="Oswald SemiBold" pitchFamily="2" charset="77"/>
              </a:rPr>
              <a:t>WELCOME 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483E81-7332-7002-ABC7-FA2C83381787}"/>
              </a:ext>
            </a:extLst>
          </p:cNvPr>
          <p:cNvSpPr txBox="1"/>
          <p:nvPr/>
        </p:nvSpPr>
        <p:spPr>
          <a:xfrm>
            <a:off x="576942" y="1826889"/>
            <a:ext cx="49164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cap="all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SemiBold" pitchFamily="2" charset="77"/>
              </a:rPr>
              <a:t>AI Demystified:</a:t>
            </a:r>
            <a:r>
              <a:rPr lang="en-GB" sz="4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SemiBold" pitchFamily="2" charset="77"/>
              </a:rPr>
              <a:t> </a:t>
            </a:r>
          </a:p>
          <a:p>
            <a:r>
              <a: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swald SemiBold" pitchFamily="2" charset="77"/>
              </a:rPr>
              <a:t>A GUIDE FOR ENTREPRENEURSHIP INSTRUCTORS</a:t>
            </a:r>
          </a:p>
        </p:txBody>
      </p:sp>
      <p:pic>
        <p:nvPicPr>
          <p:cNvPr id="7" name="Picture 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74165DD5-2326-D2C7-A55D-BE5279C64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04" y="4815546"/>
            <a:ext cx="4524822" cy="2042454"/>
          </a:xfrm>
          <a:prstGeom prst="rect">
            <a:avLst/>
          </a:prstGeom>
        </p:spPr>
      </p:pic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43647A61-B145-8471-5482-400637200A8E}"/>
              </a:ext>
            </a:extLst>
          </p:cNvPr>
          <p:cNvSpPr/>
          <p:nvPr/>
        </p:nvSpPr>
        <p:spPr>
          <a:xfrm rot="16200000" flipH="1">
            <a:off x="5132477" y="-269699"/>
            <a:ext cx="6958117" cy="729729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0 w 10000"/>
              <a:gd name="connsiteY3" fmla="*/ 10000 h 11264"/>
              <a:gd name="connsiteX4" fmla="*/ 0 w 10000"/>
              <a:gd name="connsiteY4" fmla="*/ 2000 h 11264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16 w 10000"/>
              <a:gd name="connsiteY3" fmla="*/ 11196 h 11264"/>
              <a:gd name="connsiteX4" fmla="*/ 0 w 10000"/>
              <a:gd name="connsiteY4" fmla="*/ 2000 h 11264"/>
              <a:gd name="connsiteX0" fmla="*/ 22 w 10022"/>
              <a:gd name="connsiteY0" fmla="*/ 2000 h 11264"/>
              <a:gd name="connsiteX1" fmla="*/ 10022 w 10022"/>
              <a:gd name="connsiteY1" fmla="*/ 0 h 11264"/>
              <a:gd name="connsiteX2" fmla="*/ 10022 w 10022"/>
              <a:gd name="connsiteY2" fmla="*/ 11264 h 11264"/>
              <a:gd name="connsiteX3" fmla="*/ 0 w 10022"/>
              <a:gd name="connsiteY3" fmla="*/ 11257 h 11264"/>
              <a:gd name="connsiteX4" fmla="*/ 22 w 10022"/>
              <a:gd name="connsiteY4" fmla="*/ 2000 h 11264"/>
              <a:gd name="connsiteX0" fmla="*/ 0 w 10145"/>
              <a:gd name="connsiteY0" fmla="*/ 1915 h 11264"/>
              <a:gd name="connsiteX1" fmla="*/ 10145 w 10145"/>
              <a:gd name="connsiteY1" fmla="*/ 0 h 11264"/>
              <a:gd name="connsiteX2" fmla="*/ 10145 w 10145"/>
              <a:gd name="connsiteY2" fmla="*/ 11264 h 11264"/>
              <a:gd name="connsiteX3" fmla="*/ 123 w 10145"/>
              <a:gd name="connsiteY3" fmla="*/ 11257 h 11264"/>
              <a:gd name="connsiteX4" fmla="*/ 0 w 10145"/>
              <a:gd name="connsiteY4" fmla="*/ 1915 h 11264"/>
              <a:gd name="connsiteX0" fmla="*/ 89 w 10234"/>
              <a:gd name="connsiteY0" fmla="*/ 1915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89 w 10234"/>
              <a:gd name="connsiteY4" fmla="*/ 1915 h 11427"/>
              <a:gd name="connsiteX0" fmla="*/ 184 w 10234"/>
              <a:gd name="connsiteY0" fmla="*/ 1894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184 w 10234"/>
              <a:gd name="connsiteY4" fmla="*/ 1894 h 11427"/>
              <a:gd name="connsiteX0" fmla="*/ 2 w 10052"/>
              <a:gd name="connsiteY0" fmla="*/ 1894 h 11264"/>
              <a:gd name="connsiteX1" fmla="*/ 10052 w 10052"/>
              <a:gd name="connsiteY1" fmla="*/ 0 h 11264"/>
              <a:gd name="connsiteX2" fmla="*/ 10052 w 10052"/>
              <a:gd name="connsiteY2" fmla="*/ 11264 h 11264"/>
              <a:gd name="connsiteX3" fmla="*/ 2 w 10052"/>
              <a:gd name="connsiteY3" fmla="*/ 11264 h 11264"/>
              <a:gd name="connsiteX4" fmla="*/ 2 w 10052"/>
              <a:gd name="connsiteY4" fmla="*/ 1894 h 11264"/>
              <a:gd name="connsiteX0" fmla="*/ 0 w 10050"/>
              <a:gd name="connsiteY0" fmla="*/ 1894 h 11264"/>
              <a:gd name="connsiteX1" fmla="*/ 10050 w 10050"/>
              <a:gd name="connsiteY1" fmla="*/ 0 h 11264"/>
              <a:gd name="connsiteX2" fmla="*/ 10050 w 10050"/>
              <a:gd name="connsiteY2" fmla="*/ 11264 h 11264"/>
              <a:gd name="connsiteX3" fmla="*/ 425 w 10050"/>
              <a:gd name="connsiteY3" fmla="*/ 11162 h 11264"/>
              <a:gd name="connsiteX4" fmla="*/ 0 w 10050"/>
              <a:gd name="connsiteY4" fmla="*/ 1894 h 11264"/>
              <a:gd name="connsiteX0" fmla="*/ 89 w 10139"/>
              <a:gd name="connsiteY0" fmla="*/ 1894 h 11305"/>
              <a:gd name="connsiteX1" fmla="*/ 10139 w 10139"/>
              <a:gd name="connsiteY1" fmla="*/ 0 h 11305"/>
              <a:gd name="connsiteX2" fmla="*/ 10139 w 10139"/>
              <a:gd name="connsiteY2" fmla="*/ 11264 h 11305"/>
              <a:gd name="connsiteX3" fmla="*/ 0 w 10139"/>
              <a:gd name="connsiteY3" fmla="*/ 11305 h 11305"/>
              <a:gd name="connsiteX4" fmla="*/ 89 w 10139"/>
              <a:gd name="connsiteY4" fmla="*/ 1894 h 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9" h="11305">
                <a:moveTo>
                  <a:pt x="89" y="1894"/>
                </a:moveTo>
                <a:lnTo>
                  <a:pt x="10139" y="0"/>
                </a:lnTo>
                <a:lnTo>
                  <a:pt x="10139" y="11264"/>
                </a:lnTo>
                <a:lnTo>
                  <a:pt x="0" y="11305"/>
                </a:lnTo>
                <a:cubicBezTo>
                  <a:pt x="-5" y="8240"/>
                  <a:pt x="94" y="4959"/>
                  <a:pt x="89" y="1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5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nual Input 2">
            <a:extLst>
              <a:ext uri="{FF2B5EF4-FFF2-40B4-BE49-F238E27FC236}">
                <a16:creationId xmlns:a16="http://schemas.microsoft.com/office/drawing/2014/main" id="{0F06DCDE-50B1-315B-2367-06CC4D67E9DF}"/>
              </a:ext>
            </a:extLst>
          </p:cNvPr>
          <p:cNvSpPr/>
          <p:nvPr/>
        </p:nvSpPr>
        <p:spPr>
          <a:xfrm rot="5400000" flipH="1">
            <a:off x="-295307" y="268647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576943" y="660037"/>
            <a:ext cx="5758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DD300"/>
                </a:solidFill>
                <a:latin typeface="Oswald SemiBold" pitchFamily="2" charset="77"/>
              </a:rPr>
              <a:t>QUOTES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4AE3C-7C5A-08D7-CDC9-7819CB47DA64}"/>
              </a:ext>
            </a:extLst>
          </p:cNvPr>
          <p:cNvSpPr txBox="1"/>
          <p:nvPr/>
        </p:nvSpPr>
        <p:spPr>
          <a:xfrm>
            <a:off x="576943" y="1954307"/>
            <a:ext cx="464641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i="1" dirty="0">
                <a:solidFill>
                  <a:srgbClr val="FDD3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  <a:r>
              <a:rPr lang="en-US" sz="32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It’s dangerous and will never be practical.</a:t>
            </a:r>
            <a:r>
              <a:rPr lang="en-US" sz="4000" i="1" dirty="0">
                <a:solidFill>
                  <a:srgbClr val="FDD3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  <a:endParaRPr lang="en-US" sz="4000" i="1" dirty="0">
              <a:solidFill>
                <a:srgbClr val="FDD30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1773F0-A524-1A76-9124-3514569FDBB9}"/>
              </a:ext>
            </a:extLst>
          </p:cNvPr>
          <p:cNvSpPr txBox="1"/>
          <p:nvPr/>
        </p:nvSpPr>
        <p:spPr>
          <a:xfrm>
            <a:off x="576943" y="3380872"/>
            <a:ext cx="4646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FDD3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  <a:r>
              <a:rPr lang="en-US" sz="32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novelty, a fad.</a:t>
            </a:r>
            <a:r>
              <a:rPr lang="en-US" sz="4000" i="1" dirty="0">
                <a:solidFill>
                  <a:srgbClr val="FDD3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  <a:endParaRPr lang="en-US" sz="4000" i="1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3E8976-311C-31A0-1666-F8BDC6D6F4FC}"/>
              </a:ext>
            </a:extLst>
          </p:cNvPr>
          <p:cNvSpPr txBox="1"/>
          <p:nvPr/>
        </p:nvSpPr>
        <p:spPr>
          <a:xfrm>
            <a:off x="576943" y="4397068"/>
            <a:ext cx="51874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i="1" dirty="0">
                <a:solidFill>
                  <a:srgbClr val="FDD3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  <a:r>
              <a:rPr lang="en-US" sz="32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Has too many shortcomings to be seriously considered.</a:t>
            </a:r>
            <a:r>
              <a:rPr lang="en-US" sz="4000" i="1" dirty="0">
                <a:solidFill>
                  <a:srgbClr val="FDD3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  <a:endParaRPr lang="en-US" sz="4000" i="1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4BFA75B0-1003-0C9E-C8CA-E2D3389E9875}"/>
              </a:ext>
            </a:extLst>
          </p:cNvPr>
          <p:cNvSpPr/>
          <p:nvPr/>
        </p:nvSpPr>
        <p:spPr>
          <a:xfrm rot="16200000" flipH="1">
            <a:off x="5191469" y="-225455"/>
            <a:ext cx="6958117" cy="729729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0 w 10000"/>
              <a:gd name="connsiteY3" fmla="*/ 10000 h 11264"/>
              <a:gd name="connsiteX4" fmla="*/ 0 w 10000"/>
              <a:gd name="connsiteY4" fmla="*/ 2000 h 11264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16 w 10000"/>
              <a:gd name="connsiteY3" fmla="*/ 11196 h 11264"/>
              <a:gd name="connsiteX4" fmla="*/ 0 w 10000"/>
              <a:gd name="connsiteY4" fmla="*/ 2000 h 11264"/>
              <a:gd name="connsiteX0" fmla="*/ 22 w 10022"/>
              <a:gd name="connsiteY0" fmla="*/ 2000 h 11264"/>
              <a:gd name="connsiteX1" fmla="*/ 10022 w 10022"/>
              <a:gd name="connsiteY1" fmla="*/ 0 h 11264"/>
              <a:gd name="connsiteX2" fmla="*/ 10022 w 10022"/>
              <a:gd name="connsiteY2" fmla="*/ 11264 h 11264"/>
              <a:gd name="connsiteX3" fmla="*/ 0 w 10022"/>
              <a:gd name="connsiteY3" fmla="*/ 11257 h 11264"/>
              <a:gd name="connsiteX4" fmla="*/ 22 w 10022"/>
              <a:gd name="connsiteY4" fmla="*/ 2000 h 11264"/>
              <a:gd name="connsiteX0" fmla="*/ 0 w 10145"/>
              <a:gd name="connsiteY0" fmla="*/ 1915 h 11264"/>
              <a:gd name="connsiteX1" fmla="*/ 10145 w 10145"/>
              <a:gd name="connsiteY1" fmla="*/ 0 h 11264"/>
              <a:gd name="connsiteX2" fmla="*/ 10145 w 10145"/>
              <a:gd name="connsiteY2" fmla="*/ 11264 h 11264"/>
              <a:gd name="connsiteX3" fmla="*/ 123 w 10145"/>
              <a:gd name="connsiteY3" fmla="*/ 11257 h 11264"/>
              <a:gd name="connsiteX4" fmla="*/ 0 w 10145"/>
              <a:gd name="connsiteY4" fmla="*/ 1915 h 11264"/>
              <a:gd name="connsiteX0" fmla="*/ 89 w 10234"/>
              <a:gd name="connsiteY0" fmla="*/ 1915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89 w 10234"/>
              <a:gd name="connsiteY4" fmla="*/ 1915 h 11427"/>
              <a:gd name="connsiteX0" fmla="*/ 184 w 10234"/>
              <a:gd name="connsiteY0" fmla="*/ 1894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184 w 10234"/>
              <a:gd name="connsiteY4" fmla="*/ 1894 h 11427"/>
              <a:gd name="connsiteX0" fmla="*/ 2 w 10052"/>
              <a:gd name="connsiteY0" fmla="*/ 1894 h 11264"/>
              <a:gd name="connsiteX1" fmla="*/ 10052 w 10052"/>
              <a:gd name="connsiteY1" fmla="*/ 0 h 11264"/>
              <a:gd name="connsiteX2" fmla="*/ 10052 w 10052"/>
              <a:gd name="connsiteY2" fmla="*/ 11264 h 11264"/>
              <a:gd name="connsiteX3" fmla="*/ 2 w 10052"/>
              <a:gd name="connsiteY3" fmla="*/ 11264 h 11264"/>
              <a:gd name="connsiteX4" fmla="*/ 2 w 10052"/>
              <a:gd name="connsiteY4" fmla="*/ 1894 h 11264"/>
              <a:gd name="connsiteX0" fmla="*/ 0 w 10050"/>
              <a:gd name="connsiteY0" fmla="*/ 1894 h 11264"/>
              <a:gd name="connsiteX1" fmla="*/ 10050 w 10050"/>
              <a:gd name="connsiteY1" fmla="*/ 0 h 11264"/>
              <a:gd name="connsiteX2" fmla="*/ 10050 w 10050"/>
              <a:gd name="connsiteY2" fmla="*/ 11264 h 11264"/>
              <a:gd name="connsiteX3" fmla="*/ 425 w 10050"/>
              <a:gd name="connsiteY3" fmla="*/ 11162 h 11264"/>
              <a:gd name="connsiteX4" fmla="*/ 0 w 10050"/>
              <a:gd name="connsiteY4" fmla="*/ 1894 h 11264"/>
              <a:gd name="connsiteX0" fmla="*/ 89 w 10139"/>
              <a:gd name="connsiteY0" fmla="*/ 1894 h 11305"/>
              <a:gd name="connsiteX1" fmla="*/ 10139 w 10139"/>
              <a:gd name="connsiteY1" fmla="*/ 0 h 11305"/>
              <a:gd name="connsiteX2" fmla="*/ 10139 w 10139"/>
              <a:gd name="connsiteY2" fmla="*/ 11264 h 11305"/>
              <a:gd name="connsiteX3" fmla="*/ 0 w 10139"/>
              <a:gd name="connsiteY3" fmla="*/ 11305 h 11305"/>
              <a:gd name="connsiteX4" fmla="*/ 89 w 10139"/>
              <a:gd name="connsiteY4" fmla="*/ 1894 h 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9" h="11305">
                <a:moveTo>
                  <a:pt x="89" y="1894"/>
                </a:moveTo>
                <a:lnTo>
                  <a:pt x="10139" y="0"/>
                </a:lnTo>
                <a:lnTo>
                  <a:pt x="10139" y="11264"/>
                </a:lnTo>
                <a:lnTo>
                  <a:pt x="0" y="11305"/>
                </a:lnTo>
                <a:cubicBezTo>
                  <a:pt x="-5" y="8240"/>
                  <a:pt x="94" y="4959"/>
                  <a:pt x="89" y="1894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0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944545" y="3208117"/>
            <a:ext cx="2145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DD300"/>
                </a:solidFill>
                <a:latin typeface="Oswald SemiBold" pitchFamily="2" charset="77"/>
              </a:rPr>
              <a:t>Quotes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6CBEB-7AA4-2910-1C07-8D30EDAE1C4A}"/>
              </a:ext>
            </a:extLst>
          </p:cNvPr>
          <p:cNvSpPr txBox="1"/>
          <p:nvPr/>
        </p:nvSpPr>
        <p:spPr>
          <a:xfrm>
            <a:off x="4077432" y="735099"/>
            <a:ext cx="7640131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40"/>
              </a:lnSpc>
            </a:pPr>
            <a:r>
              <a:rPr lang="en-US" sz="3200" i="1" dirty="0">
                <a:solidFill>
                  <a:srgbClr val="FDD3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  <a:r>
              <a:rPr lang="en-US" sz="2400" i="1" dirty="0">
                <a:solidFill>
                  <a:srgbClr val="E9EAE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If God had intended for us to fly, he would have given us wings. </a:t>
            </a:r>
            <a:r>
              <a:rPr lang="en-US" sz="2400" b="1" i="1" dirty="0">
                <a:solidFill>
                  <a:srgbClr val="FDD3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It’s dangerous and will never be practical</a:t>
            </a:r>
            <a:r>
              <a:rPr lang="en-US" sz="2800" i="1" dirty="0">
                <a:solidFill>
                  <a:srgbClr val="FDD3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r>
              <a:rPr lang="en-US" sz="3200" i="1" dirty="0">
                <a:solidFill>
                  <a:srgbClr val="FDD3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  <a:endParaRPr lang="en-US" sz="3200" i="1" dirty="0">
              <a:solidFill>
                <a:srgbClr val="FDD30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35DC63-AF04-4946-E410-F34282855030}"/>
              </a:ext>
            </a:extLst>
          </p:cNvPr>
          <p:cNvSpPr txBox="1"/>
          <p:nvPr/>
        </p:nvSpPr>
        <p:spPr>
          <a:xfrm>
            <a:off x="4077432" y="2756712"/>
            <a:ext cx="7289402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i="1" dirty="0">
                <a:solidFill>
                  <a:srgbClr val="FDD3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  <a:r>
              <a:rPr lang="en-US" sz="2400" i="1" dirty="0">
                <a:solidFill>
                  <a:srgbClr val="E9EAE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 predict that the horse will be with us for centuries, the automobile </a:t>
            </a:r>
            <a:r>
              <a:rPr lang="en-US" sz="2400" b="1" i="1" dirty="0">
                <a:solidFill>
                  <a:srgbClr val="FDD3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 a novelty, a fad.</a:t>
            </a:r>
            <a:r>
              <a:rPr lang="en-US" sz="3200" i="1" dirty="0">
                <a:solidFill>
                  <a:srgbClr val="FDD3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  <a:endParaRPr lang="en-US" sz="3200" i="1" dirty="0">
              <a:solidFill>
                <a:srgbClr val="FDD30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185A9-E628-ABB7-9916-206B0A66FCCE}"/>
              </a:ext>
            </a:extLst>
          </p:cNvPr>
          <p:cNvSpPr txBox="1"/>
          <p:nvPr/>
        </p:nvSpPr>
        <p:spPr>
          <a:xfrm>
            <a:off x="4077431" y="4778325"/>
            <a:ext cx="7640131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i="1" dirty="0">
                <a:solidFill>
                  <a:srgbClr val="FDD3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“</a:t>
            </a:r>
            <a:r>
              <a:rPr lang="en-US" sz="2400" i="1" dirty="0">
                <a:solidFill>
                  <a:srgbClr val="E9EAE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telephone </a:t>
            </a:r>
            <a:r>
              <a:rPr lang="en-US" sz="2400" b="1" i="1" dirty="0">
                <a:solidFill>
                  <a:srgbClr val="FDD3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has too many shortcomings to be seriously considered </a:t>
            </a:r>
            <a:r>
              <a:rPr lang="en-US" sz="2400" i="1" dirty="0">
                <a:solidFill>
                  <a:srgbClr val="E9EAE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as a means of communication</a:t>
            </a:r>
            <a:r>
              <a:rPr lang="en-US" sz="28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r>
              <a:rPr lang="en-US" sz="3200" i="1" dirty="0">
                <a:solidFill>
                  <a:srgbClr val="FDD3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”</a:t>
            </a:r>
            <a:endParaRPr lang="en-US" sz="3200" i="1" dirty="0">
              <a:solidFill>
                <a:srgbClr val="FDD300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FE24FB-E19C-90DA-EE02-A84765C0A253}"/>
              </a:ext>
            </a:extLst>
          </p:cNvPr>
          <p:cNvSpPr txBox="1"/>
          <p:nvPr/>
        </p:nvSpPr>
        <p:spPr>
          <a:xfrm>
            <a:off x="4077432" y="1718937"/>
            <a:ext cx="6199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DD3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-</a:t>
            </a:r>
            <a:r>
              <a:rPr lang="en-US" sz="2400" dirty="0">
                <a:solidFill>
                  <a:srgbClr val="E9EAE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2000" dirty="0">
                <a:solidFill>
                  <a:srgbClr val="E9EAE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Orville &amp; Wilber Wright's father, 1903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23F43-6202-45F8-857F-A92258E96C37}"/>
              </a:ext>
            </a:extLst>
          </p:cNvPr>
          <p:cNvSpPr txBox="1"/>
          <p:nvPr/>
        </p:nvSpPr>
        <p:spPr>
          <a:xfrm>
            <a:off x="4077432" y="3669782"/>
            <a:ext cx="6199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DD3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-</a:t>
            </a:r>
            <a:r>
              <a:rPr lang="en-US" sz="2400" dirty="0">
                <a:solidFill>
                  <a:srgbClr val="E9EAE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2000" dirty="0">
                <a:solidFill>
                  <a:srgbClr val="E9EAE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President William McKinley, 1901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99CEBB-8551-A271-CBFC-819B703B7A8B}"/>
              </a:ext>
            </a:extLst>
          </p:cNvPr>
          <p:cNvSpPr txBox="1"/>
          <p:nvPr/>
        </p:nvSpPr>
        <p:spPr>
          <a:xfrm>
            <a:off x="4077431" y="5725649"/>
            <a:ext cx="697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DD300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-</a:t>
            </a:r>
            <a:r>
              <a:rPr lang="en-US" sz="2400" dirty="0">
                <a:solidFill>
                  <a:srgbClr val="E9EAE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2000" dirty="0">
                <a:solidFill>
                  <a:srgbClr val="E9EAEA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William Orton, President of Western Union, 1876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F8CB0EC-676B-D920-E881-E839BE752E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600" t="12237" b="33333"/>
          <a:stretch/>
        </p:blipFill>
        <p:spPr>
          <a:xfrm flipH="1" flipV="1">
            <a:off x="381240" y="4361934"/>
            <a:ext cx="2935944" cy="176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9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/>
          <p:nvPr/>
        </p:nvSpPr>
        <p:spPr>
          <a:xfrm rot="10800000" flipH="1">
            <a:off x="-4" y="-18809"/>
            <a:ext cx="2645200" cy="6876800"/>
          </a:xfrm>
          <a:prstGeom prst="rtTriangle">
            <a:avLst/>
          </a:prstGeom>
          <a:solidFill>
            <a:srgbClr val="FFCE00"/>
          </a:solidFill>
          <a:ln>
            <a:noFill/>
          </a:ln>
        </p:spPr>
        <p:txBody>
          <a:bodyPr spcFirstLastPara="1" wrap="square" lIns="128367" tIns="128367" rIns="128367" bIns="128367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BE60B7-7AAD-42BB-B4F0-C58A8257E9E7}"/>
              </a:ext>
            </a:extLst>
          </p:cNvPr>
          <p:cNvSpPr/>
          <p:nvPr/>
        </p:nvSpPr>
        <p:spPr>
          <a:xfrm>
            <a:off x="5969000" y="435012"/>
            <a:ext cx="5638800" cy="889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FECE00"/>
                </a:solidFill>
                <a:latin typeface="Oswald" panose="02000503000000000000" pitchFamily="2" charset="0"/>
                <a:sym typeface="Arial"/>
              </a:rPr>
              <a:t>Breakouts:</a:t>
            </a:r>
            <a:r>
              <a:rPr lang="en-US" sz="3200" kern="0" dirty="0">
                <a:solidFill>
                  <a:srgbClr val="FFFFFF"/>
                </a:solidFill>
                <a:latin typeface="Oswald" panose="02000503000000000000" pitchFamily="2" charset="0"/>
                <a:sym typeface="Arial"/>
              </a:rPr>
              <a:t> AI Experiences</a:t>
            </a:r>
          </a:p>
        </p:txBody>
      </p:sp>
      <p:sp>
        <p:nvSpPr>
          <p:cNvPr id="42" name="Google Shape;58;p13">
            <a:extLst>
              <a:ext uri="{FF2B5EF4-FFF2-40B4-BE49-F238E27FC236}">
                <a16:creationId xmlns:a16="http://schemas.microsoft.com/office/drawing/2014/main" id="{CB021F32-D208-43EF-82BD-D6637F21CE38}"/>
              </a:ext>
            </a:extLst>
          </p:cNvPr>
          <p:cNvSpPr txBox="1"/>
          <p:nvPr/>
        </p:nvSpPr>
        <p:spPr>
          <a:xfrm flipH="1">
            <a:off x="1782766" y="2830428"/>
            <a:ext cx="4696281" cy="351892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defRPr/>
            </a:pPr>
            <a:r>
              <a:rPr lang="en-US" sz="3733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Oswald" panose="02000503000000000000" pitchFamily="2" charset="0"/>
                <a:cs typeface="Arial"/>
                <a:sym typeface="Oswald Regular"/>
              </a:rPr>
              <a:t>But if you don’t . . .</a:t>
            </a:r>
          </a:p>
          <a:p>
            <a:pPr marL="365751" indent="-365751" defTabSz="121917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667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Oswald" panose="02000503000000000000" pitchFamily="2" charset="0"/>
                <a:cs typeface="Arial"/>
                <a:sym typeface="Oswald Regular"/>
              </a:rPr>
              <a:t>Want to be on camera</a:t>
            </a:r>
          </a:p>
          <a:p>
            <a:pPr marL="365751" indent="-365751" defTabSz="121917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667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Oswald" panose="02000503000000000000" pitchFamily="2" charset="0"/>
                <a:cs typeface="Arial"/>
                <a:sym typeface="Oswald Regular"/>
              </a:rPr>
              <a:t>Have a stable connection</a:t>
            </a:r>
          </a:p>
          <a:p>
            <a:pPr marL="365751" indent="-365751" defTabSz="121917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667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Oswald" panose="02000503000000000000" pitchFamily="2" charset="0"/>
                <a:cs typeface="Arial"/>
                <a:sym typeface="Oswald Regular"/>
              </a:rPr>
              <a:t>Want to participate</a:t>
            </a:r>
          </a:p>
          <a:p>
            <a:pPr defTabSz="121917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Oswald" panose="02000503000000000000" pitchFamily="2" charset="0"/>
                <a:cs typeface="Arial"/>
                <a:sym typeface="Oswald Regular"/>
              </a:rPr>
              <a:t>Please don’t join</a:t>
            </a:r>
            <a:endParaRPr lang="en-US" sz="3733" kern="0" dirty="0">
              <a:solidFill>
                <a:srgbClr val="000000">
                  <a:lumMod val="75000"/>
                  <a:lumOff val="25000"/>
                </a:srgbClr>
              </a:solidFill>
              <a:latin typeface="Oswald" panose="02000503000000000000" pitchFamily="2" charset="0"/>
              <a:cs typeface="Arial"/>
              <a:sym typeface="Oswald Regular"/>
            </a:endParaRPr>
          </a:p>
        </p:txBody>
      </p:sp>
      <p:sp>
        <p:nvSpPr>
          <p:cNvPr id="12" name="Google Shape;58;p13">
            <a:extLst>
              <a:ext uri="{FF2B5EF4-FFF2-40B4-BE49-F238E27FC236}">
                <a16:creationId xmlns:a16="http://schemas.microsoft.com/office/drawing/2014/main" id="{C06A0194-A508-49BB-A14E-2231EC3AA642}"/>
              </a:ext>
            </a:extLst>
          </p:cNvPr>
          <p:cNvSpPr txBox="1"/>
          <p:nvPr/>
        </p:nvSpPr>
        <p:spPr>
          <a:xfrm flipH="1">
            <a:off x="5787333" y="1538211"/>
            <a:ext cx="5918200" cy="889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defRPr/>
            </a:pPr>
            <a:r>
              <a:rPr lang="en-US" sz="3733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Oswald" panose="02000503000000000000" pitchFamily="2" charset="0"/>
                <a:cs typeface="Arial"/>
                <a:sym typeface="Oswald Regular"/>
              </a:rPr>
              <a:t>Highly recommend you join</a:t>
            </a:r>
          </a:p>
        </p:txBody>
      </p:sp>
      <p:sp>
        <p:nvSpPr>
          <p:cNvPr id="3" name="Google Shape;58;p13">
            <a:extLst>
              <a:ext uri="{FF2B5EF4-FFF2-40B4-BE49-F238E27FC236}">
                <a16:creationId xmlns:a16="http://schemas.microsoft.com/office/drawing/2014/main" id="{F14F33AF-C97C-90F5-8993-B53029C8BB78}"/>
              </a:ext>
            </a:extLst>
          </p:cNvPr>
          <p:cNvSpPr txBox="1"/>
          <p:nvPr/>
        </p:nvSpPr>
        <p:spPr>
          <a:xfrm flipH="1">
            <a:off x="5787333" y="2385928"/>
            <a:ext cx="5918200" cy="889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Oswald" panose="02000503000000000000" pitchFamily="2" charset="0"/>
                <a:cs typeface="Arial"/>
                <a:sym typeface="Oswald Regular"/>
              </a:rPr>
              <a:t>Share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262005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p" bldLvl="5"/>
      <p:bldP spid="12" grpId="0" uiExpand="1" build="p" bldLvl="5"/>
      <p:bldP spid="3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/>
          <p:nvPr/>
        </p:nvSpPr>
        <p:spPr>
          <a:xfrm rot="10800000" flipH="1">
            <a:off x="-4" y="-18809"/>
            <a:ext cx="2645200" cy="6876800"/>
          </a:xfrm>
          <a:prstGeom prst="rtTriangle">
            <a:avLst/>
          </a:prstGeom>
          <a:solidFill>
            <a:srgbClr val="FFCE00"/>
          </a:solidFill>
          <a:ln>
            <a:noFill/>
          </a:ln>
        </p:spPr>
        <p:txBody>
          <a:bodyPr spcFirstLastPara="1" wrap="square" lIns="128367" tIns="128367" rIns="128367" bIns="128367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BE60B7-7AAD-42BB-B4F0-C58A8257E9E7}"/>
              </a:ext>
            </a:extLst>
          </p:cNvPr>
          <p:cNvSpPr/>
          <p:nvPr/>
        </p:nvSpPr>
        <p:spPr>
          <a:xfrm>
            <a:off x="5969000" y="435012"/>
            <a:ext cx="5638800" cy="8890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FECE00"/>
                </a:solidFill>
                <a:latin typeface="Oswald" panose="02000503000000000000" pitchFamily="2" charset="0"/>
                <a:sym typeface="Arial"/>
              </a:rPr>
              <a:t>Breakouts:</a:t>
            </a:r>
            <a:r>
              <a:rPr lang="en-US" sz="3200" kern="0" dirty="0">
                <a:solidFill>
                  <a:srgbClr val="FFFFFF"/>
                </a:solidFill>
                <a:latin typeface="Oswald" panose="02000503000000000000" pitchFamily="2" charset="0"/>
                <a:sym typeface="Arial"/>
              </a:rPr>
              <a:t> AI Experiences</a:t>
            </a:r>
          </a:p>
        </p:txBody>
      </p:sp>
      <p:sp>
        <p:nvSpPr>
          <p:cNvPr id="12" name="Google Shape;58;p13">
            <a:extLst>
              <a:ext uri="{FF2B5EF4-FFF2-40B4-BE49-F238E27FC236}">
                <a16:creationId xmlns:a16="http://schemas.microsoft.com/office/drawing/2014/main" id="{C06A0194-A508-49BB-A14E-2231EC3AA642}"/>
              </a:ext>
            </a:extLst>
          </p:cNvPr>
          <p:cNvSpPr txBox="1"/>
          <p:nvPr/>
        </p:nvSpPr>
        <p:spPr>
          <a:xfrm flipH="1">
            <a:off x="5787333" y="1538211"/>
            <a:ext cx="5918200" cy="889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defRPr/>
            </a:pPr>
            <a:r>
              <a:rPr lang="en-US" sz="3733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Oswald" panose="02000503000000000000" pitchFamily="2" charset="0"/>
                <a:cs typeface="Arial"/>
                <a:sym typeface="Oswald Regular"/>
              </a:rPr>
              <a:t>Highly recommend you join</a:t>
            </a:r>
          </a:p>
        </p:txBody>
      </p:sp>
      <p:sp>
        <p:nvSpPr>
          <p:cNvPr id="3" name="Google Shape;58;p13">
            <a:extLst>
              <a:ext uri="{FF2B5EF4-FFF2-40B4-BE49-F238E27FC236}">
                <a16:creationId xmlns:a16="http://schemas.microsoft.com/office/drawing/2014/main" id="{F14F33AF-C97C-90F5-8993-B53029C8BB78}"/>
              </a:ext>
            </a:extLst>
          </p:cNvPr>
          <p:cNvSpPr txBox="1"/>
          <p:nvPr/>
        </p:nvSpPr>
        <p:spPr>
          <a:xfrm flipH="1">
            <a:off x="5787333" y="2385928"/>
            <a:ext cx="5918200" cy="889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Oswald" panose="02000503000000000000" pitchFamily="2" charset="0"/>
                <a:cs typeface="Arial"/>
                <a:sym typeface="Oswald Regular"/>
              </a:rPr>
              <a:t>Share Best Practices</a:t>
            </a:r>
          </a:p>
        </p:txBody>
      </p:sp>
      <p:sp>
        <p:nvSpPr>
          <p:cNvPr id="2" name="Google Shape;58;p13">
            <a:extLst>
              <a:ext uri="{FF2B5EF4-FFF2-40B4-BE49-F238E27FC236}">
                <a16:creationId xmlns:a16="http://schemas.microsoft.com/office/drawing/2014/main" id="{F9137E10-F3FE-C0CE-82D9-DB1CB3C77E8B}"/>
              </a:ext>
            </a:extLst>
          </p:cNvPr>
          <p:cNvSpPr txBox="1"/>
          <p:nvPr/>
        </p:nvSpPr>
        <p:spPr>
          <a:xfrm flipH="1">
            <a:off x="1550933" y="3066659"/>
            <a:ext cx="5196707" cy="351892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defRPr/>
            </a:pPr>
            <a:r>
              <a:rPr lang="en-US" sz="3733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Oswald" panose="02000503000000000000" pitchFamily="2" charset="0"/>
                <a:cs typeface="Arial"/>
                <a:sym typeface="Oswald Regular"/>
              </a:rPr>
              <a:t>Facilitator will ask you . . .</a:t>
            </a:r>
          </a:p>
          <a:p>
            <a:pPr marL="365751" indent="-365751" defTabSz="121917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667" b="1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Oswald" panose="02000503000000000000" pitchFamily="2" charset="0"/>
                <a:cs typeface="Arial"/>
                <a:sym typeface="Oswald Regular"/>
              </a:rPr>
              <a:t>Type:</a:t>
            </a:r>
            <a:r>
              <a:rPr lang="en-US" sz="2667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Oswald" panose="02000503000000000000" pitchFamily="2" charset="0"/>
                <a:cs typeface="Arial"/>
                <a:sym typeface="Oswald Regular"/>
              </a:rPr>
              <a:t> your city &amp; country</a:t>
            </a:r>
          </a:p>
          <a:p>
            <a:pPr marL="365751" indent="-365751" defTabSz="121917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667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Oswald" panose="02000503000000000000" pitchFamily="2" charset="0"/>
                <a:cs typeface="Arial"/>
                <a:sym typeface="Oswald Regular"/>
              </a:rPr>
              <a:t>How have you used AI?</a:t>
            </a:r>
          </a:p>
          <a:p>
            <a:pPr marL="365751" indent="-365751" defTabSz="121917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667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Oswald" panose="02000503000000000000" pitchFamily="2" charset="0"/>
                <a:cs typeface="Arial"/>
                <a:sym typeface="Oswald Regular"/>
              </a:rPr>
              <a:t>Excited, anxious or both?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44FB94-C355-01D4-9317-7414A7322963}"/>
              </a:ext>
            </a:extLst>
          </p:cNvPr>
          <p:cNvSpPr/>
          <p:nvPr/>
        </p:nvSpPr>
        <p:spPr>
          <a:xfrm>
            <a:off x="6972865" y="3835570"/>
            <a:ext cx="3547135" cy="1767431"/>
          </a:xfrm>
          <a:prstGeom prst="roundRect">
            <a:avLst/>
          </a:prstGeom>
          <a:solidFill>
            <a:srgbClr val="FECE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defRPr/>
            </a:pPr>
            <a:r>
              <a:rPr lang="en-US" sz="32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Oswald" panose="02000503000000000000" pitchFamily="2" charset="0"/>
                <a:cs typeface="Arial"/>
                <a:sym typeface="Oswald Regular"/>
              </a:rPr>
              <a:t>Please </a:t>
            </a:r>
            <a:r>
              <a:rPr lang="en-US" sz="32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cs typeface="Arial"/>
                <a:sym typeface="Oswald Regular"/>
              </a:rPr>
              <a:t>THANK</a:t>
            </a:r>
            <a:r>
              <a:rPr lang="en-US" sz="32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Oswald" panose="02000503000000000000" pitchFamily="2" charset="0"/>
                <a:cs typeface="Arial"/>
                <a:sym typeface="Oswald Regular"/>
              </a:rPr>
              <a:t> </a:t>
            </a:r>
            <a:br>
              <a:rPr lang="en-US" sz="32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Oswald" panose="02000503000000000000" pitchFamily="2" charset="0"/>
                <a:cs typeface="Arial"/>
                <a:sym typeface="Oswald Regular"/>
              </a:rPr>
            </a:br>
            <a:r>
              <a:rPr lang="en-US" sz="32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Oswald" panose="02000503000000000000" pitchFamily="2" charset="0"/>
                <a:cs typeface="Arial"/>
                <a:sym typeface="Oswald Regular"/>
              </a:rPr>
              <a:t>your facilitator!</a:t>
            </a:r>
          </a:p>
        </p:txBody>
      </p:sp>
    </p:spTree>
    <p:extLst>
      <p:ext uri="{BB962C8B-B14F-4D97-AF65-F5344CB8AC3E}">
        <p14:creationId xmlns:p14="http://schemas.microsoft.com/office/powerpoint/2010/main" val="39893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269865" y="3033233"/>
            <a:ext cx="3710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BBF10"/>
                </a:solidFill>
                <a:latin typeface="Oswald SemiBold" pitchFamily="2" charset="77"/>
              </a:rPr>
              <a:t>WHAT’S YOUR</a:t>
            </a:r>
          </a:p>
          <a:p>
            <a:r>
              <a:rPr lang="en-GB" sz="4800" b="1" dirty="0">
                <a:solidFill>
                  <a:schemeClr val="bg1"/>
                </a:solidFill>
                <a:latin typeface="Oswald SemiBold" pitchFamily="2" charset="77"/>
              </a:rPr>
              <a:t>GOAL</a:t>
            </a:r>
            <a:r>
              <a:rPr lang="en-GB" sz="4800" b="1" dirty="0">
                <a:solidFill>
                  <a:srgbClr val="FBBF10"/>
                </a:solidFill>
                <a:latin typeface="Oswald SemiBold" pitchFamily="2" charset="77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804743" y="392385"/>
            <a:ext cx="67982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CHAT STORM</a:t>
            </a:r>
            <a:r>
              <a:rPr lang="en-US" sz="4800" b="1" dirty="0">
                <a:solidFill>
                  <a:srgbClr val="FBBF1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r>
              <a:rPr lang="en-US" sz="2800" dirty="0">
                <a:latin typeface="Roboto Medium" panose="02000000000000000000" pitchFamily="2" charset="0"/>
                <a:ea typeface="Roboto Medium" panose="02000000000000000000" pitchFamily="2" charset="0"/>
              </a:rPr>
              <a:t>Foster online discussions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F5C5E0-764B-0A04-FC3C-786319354ACD}"/>
              </a:ext>
            </a:extLst>
          </p:cNvPr>
          <p:cNvGrpSpPr/>
          <p:nvPr/>
        </p:nvGrpSpPr>
        <p:grpSpPr>
          <a:xfrm>
            <a:off x="4927978" y="2280514"/>
            <a:ext cx="6588519" cy="548128"/>
            <a:chOff x="4927978" y="1665654"/>
            <a:chExt cx="6588519" cy="5481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9B4D9-3629-5989-B14A-B54C52F1E436}"/>
                </a:ext>
              </a:extLst>
            </p:cNvPr>
            <p:cNvSpPr txBox="1"/>
            <p:nvPr/>
          </p:nvSpPr>
          <p:spPr>
            <a:xfrm>
              <a:off x="5563301" y="1744860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Don’t hit “enter” until I tell you to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FCE1B-AF52-998F-2359-61D97781485A}"/>
                </a:ext>
              </a:extLst>
            </p:cNvPr>
            <p:cNvGrpSpPr/>
            <p:nvPr/>
          </p:nvGrpSpPr>
          <p:grpSpPr>
            <a:xfrm>
              <a:off x="4927978" y="1665654"/>
              <a:ext cx="534581" cy="548128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3979B2-65F5-D0EF-57AE-55ECD66AD69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4AD41-83D1-B0D6-2089-1B0043B8BDA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1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E49AA6-3D81-A5F0-8ABA-BCB0182A7883}"/>
              </a:ext>
            </a:extLst>
          </p:cNvPr>
          <p:cNvGrpSpPr/>
          <p:nvPr/>
        </p:nvGrpSpPr>
        <p:grpSpPr>
          <a:xfrm>
            <a:off x="4927978" y="3213261"/>
            <a:ext cx="6588519" cy="541204"/>
            <a:chOff x="4927978" y="4074207"/>
            <a:chExt cx="6588519" cy="54120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D2C0E0-40AE-499E-8B86-EE2F179B47F0}"/>
                </a:ext>
              </a:extLst>
            </p:cNvPr>
            <p:cNvSpPr txBox="1"/>
            <p:nvPr/>
          </p:nvSpPr>
          <p:spPr>
            <a:xfrm>
              <a:off x="5563301" y="4148066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Type your goal for the summit in the chat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B69E252-08A9-17B5-8B7B-2ABADF467E61}"/>
                </a:ext>
              </a:extLst>
            </p:cNvPr>
            <p:cNvGrpSpPr/>
            <p:nvPr/>
          </p:nvGrpSpPr>
          <p:grpSpPr>
            <a:xfrm>
              <a:off x="4927978" y="4074207"/>
              <a:ext cx="534581" cy="541204"/>
              <a:chOff x="5354165" y="1893552"/>
              <a:chExt cx="677917" cy="68631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7A4EF79-B98F-9BCA-5C45-C0A33E69EBD1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7416B3-621A-FE6F-21AC-2AF3FFE63258}"/>
                  </a:ext>
                </a:extLst>
              </p:cNvPr>
              <p:cNvSpPr txBox="1"/>
              <p:nvPr/>
            </p:nvSpPr>
            <p:spPr>
              <a:xfrm>
                <a:off x="5357892" y="1893552"/>
                <a:ext cx="674190" cy="663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2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D6407C-A654-ADE4-BC2A-CF0ECD03FB1F}"/>
              </a:ext>
            </a:extLst>
          </p:cNvPr>
          <p:cNvCxnSpPr>
            <a:cxnSpLocks/>
          </p:cNvCxnSpPr>
          <p:nvPr/>
        </p:nvCxnSpPr>
        <p:spPr>
          <a:xfrm>
            <a:off x="4686113" y="1852116"/>
            <a:ext cx="683038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A55502-691C-350E-3331-CD5507E6D305}"/>
              </a:ext>
            </a:extLst>
          </p:cNvPr>
          <p:cNvGrpSpPr/>
          <p:nvPr/>
        </p:nvGrpSpPr>
        <p:grpSpPr>
          <a:xfrm>
            <a:off x="4927978" y="4159256"/>
            <a:ext cx="6588519" cy="541204"/>
            <a:chOff x="4927978" y="4074207"/>
            <a:chExt cx="6588519" cy="54120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729060-4F02-361E-AE49-54C203A5C688}"/>
                </a:ext>
              </a:extLst>
            </p:cNvPr>
            <p:cNvSpPr txBox="1"/>
            <p:nvPr/>
          </p:nvSpPr>
          <p:spPr>
            <a:xfrm>
              <a:off x="5563301" y="4148066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I’ll count down “3, 2, 1, enter”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419007C-D2B6-CF76-1B32-15D53981C6CA}"/>
                </a:ext>
              </a:extLst>
            </p:cNvPr>
            <p:cNvGrpSpPr/>
            <p:nvPr/>
          </p:nvGrpSpPr>
          <p:grpSpPr>
            <a:xfrm>
              <a:off x="4927978" y="4074207"/>
              <a:ext cx="534581" cy="541204"/>
              <a:chOff x="5354165" y="1893552"/>
              <a:chExt cx="677917" cy="686317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D69D7A3-DE13-3948-3281-D038601CDFA4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81CC479-3B31-29DF-AB4E-836C77D99518}"/>
                  </a:ext>
                </a:extLst>
              </p:cNvPr>
              <p:cNvSpPr txBox="1"/>
              <p:nvPr/>
            </p:nvSpPr>
            <p:spPr>
              <a:xfrm>
                <a:off x="5357892" y="1893552"/>
                <a:ext cx="674190" cy="663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3</a:t>
                </a:r>
              </a:p>
            </p:txBody>
          </p:sp>
        </p:grpSp>
      </p:grpSp>
      <p:pic>
        <p:nvPicPr>
          <p:cNvPr id="33" name="Picture 32" descr="Text, logo&#10;&#10;Description automatically generated">
            <a:extLst>
              <a:ext uri="{FF2B5EF4-FFF2-40B4-BE49-F238E27FC236}">
                <a16:creationId xmlns:a16="http://schemas.microsoft.com/office/drawing/2014/main" id="{11805ECF-B94B-9C22-D17B-3C40A98D1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973" y="5287692"/>
            <a:ext cx="1824240" cy="796586"/>
          </a:xfrm>
          <a:prstGeom prst="rect">
            <a:avLst/>
          </a:prstGeom>
        </p:spPr>
      </p:pic>
      <p:pic>
        <p:nvPicPr>
          <p:cNvPr id="35" name="Graphic 34" descr="Chat with solid fill">
            <a:extLst>
              <a:ext uri="{FF2B5EF4-FFF2-40B4-BE49-F238E27FC236}">
                <a16:creationId xmlns:a16="http://schemas.microsoft.com/office/drawing/2014/main" id="{71EFCCAD-4E2C-3751-CF30-2BD16A017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00117" y="4636598"/>
            <a:ext cx="914400" cy="914400"/>
          </a:xfrm>
          <a:prstGeom prst="rect">
            <a:avLst/>
          </a:prstGeom>
        </p:spPr>
      </p:pic>
      <p:pic>
        <p:nvPicPr>
          <p:cNvPr id="37" name="Graphic 36" descr="Group with solid fill">
            <a:extLst>
              <a:ext uri="{FF2B5EF4-FFF2-40B4-BE49-F238E27FC236}">
                <a16:creationId xmlns:a16="http://schemas.microsoft.com/office/drawing/2014/main" id="{1A90C766-0AEF-0C2F-BE0E-6F7502CB78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22487" y="5273013"/>
            <a:ext cx="1337620" cy="1337620"/>
          </a:xfrm>
          <a:prstGeom prst="rect">
            <a:avLst/>
          </a:prstGeom>
        </p:spPr>
      </p:pic>
      <p:pic>
        <p:nvPicPr>
          <p:cNvPr id="39" name="Graphic 38" descr="Arrow Right with solid fill">
            <a:extLst>
              <a:ext uri="{FF2B5EF4-FFF2-40B4-BE49-F238E27FC236}">
                <a16:creationId xmlns:a16="http://schemas.microsoft.com/office/drawing/2014/main" id="{10D57F93-87DF-F4D0-E358-8795D5B14A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83028" y="52287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50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269865" y="3033233"/>
            <a:ext cx="3710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BBF10"/>
                </a:solidFill>
                <a:latin typeface="Oswald SemiBold" pitchFamily="2" charset="77"/>
              </a:rPr>
              <a:t>HOW CAN </a:t>
            </a:r>
            <a:r>
              <a:rPr lang="en-GB" sz="4800" b="1" dirty="0">
                <a:solidFill>
                  <a:schemeClr val="bg1"/>
                </a:solidFill>
                <a:latin typeface="Oswald SemiBold" pitchFamily="2" charset="77"/>
              </a:rPr>
              <a:t>AI</a:t>
            </a:r>
            <a:endParaRPr lang="en-GB" sz="4800" b="1" dirty="0">
              <a:solidFill>
                <a:srgbClr val="FBBF10"/>
              </a:solidFill>
              <a:latin typeface="Oswald SemiBold" pitchFamily="2" charset="77"/>
            </a:endParaRPr>
          </a:p>
          <a:p>
            <a:r>
              <a:rPr lang="en-GB" sz="4800" b="1" dirty="0">
                <a:solidFill>
                  <a:srgbClr val="FBBF10"/>
                </a:solidFill>
                <a:latin typeface="Oswald SemiBold" pitchFamily="2" charset="77"/>
              </a:rPr>
              <a:t>HELP </a:t>
            </a:r>
            <a:r>
              <a:rPr lang="en-GB" sz="4800" b="1" dirty="0">
                <a:solidFill>
                  <a:schemeClr val="bg1"/>
                </a:solidFill>
                <a:latin typeface="Oswald SemiBold" pitchFamily="2" charset="77"/>
              </a:rPr>
              <a:t>YOU</a:t>
            </a:r>
            <a:r>
              <a:rPr lang="en-GB" sz="4800" b="1" dirty="0">
                <a:solidFill>
                  <a:srgbClr val="FBBF10"/>
                </a:solidFill>
                <a:latin typeface="Oswald SemiBold" pitchFamily="2" charset="77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804743" y="392385"/>
            <a:ext cx="6798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SCENARIO:</a:t>
            </a:r>
            <a:r>
              <a:rPr lang="en-US" sz="2800" b="1" dirty="0">
                <a:solidFill>
                  <a:srgbClr val="FBBF1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2800" dirty="0">
                <a:latin typeface="Roboto Medium" panose="02000000000000000000" pitchFamily="2" charset="0"/>
                <a:ea typeface="Roboto Medium" panose="02000000000000000000" pitchFamily="2" charset="0"/>
              </a:rPr>
              <a:t>You’ve been asked to take over a course at the last minute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F5C5E0-764B-0A04-FC3C-786319354ACD}"/>
              </a:ext>
            </a:extLst>
          </p:cNvPr>
          <p:cNvGrpSpPr/>
          <p:nvPr/>
        </p:nvGrpSpPr>
        <p:grpSpPr>
          <a:xfrm>
            <a:off x="4927978" y="1603507"/>
            <a:ext cx="6588519" cy="707886"/>
            <a:chOff x="4927978" y="1603507"/>
            <a:chExt cx="6588519" cy="7078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9B4D9-3629-5989-B14A-B54C52F1E436}"/>
                </a:ext>
              </a:extLst>
            </p:cNvPr>
            <p:cNvSpPr txBox="1"/>
            <p:nvPr/>
          </p:nvSpPr>
          <p:spPr>
            <a:xfrm>
              <a:off x="5563301" y="1603507"/>
              <a:ext cx="5953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“Create a course outline for a </a:t>
              </a:r>
              <a:r>
                <a:rPr lang="en-US" sz="2000" b="1" dirty="0">
                  <a:latin typeface="Roboto" panose="02000000000000000000" pitchFamily="2" charset="0"/>
                  <a:ea typeface="Roboto" panose="02000000000000000000" pitchFamily="2" charset="0"/>
                </a:rPr>
                <a:t>[insert course name] 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course”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FCE1B-AF52-998F-2359-61D97781485A}"/>
                </a:ext>
              </a:extLst>
            </p:cNvPr>
            <p:cNvGrpSpPr/>
            <p:nvPr/>
          </p:nvGrpSpPr>
          <p:grpSpPr>
            <a:xfrm>
              <a:off x="4927978" y="1665654"/>
              <a:ext cx="534581" cy="548128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3979B2-65F5-D0EF-57AE-55ECD66AD69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4AD41-83D1-B0D6-2089-1B0043B8BDA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1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E49AA6-3D81-A5F0-8ABA-BCB0182A7883}"/>
              </a:ext>
            </a:extLst>
          </p:cNvPr>
          <p:cNvGrpSpPr/>
          <p:nvPr/>
        </p:nvGrpSpPr>
        <p:grpSpPr>
          <a:xfrm>
            <a:off x="4927978" y="4602893"/>
            <a:ext cx="6588519" cy="707886"/>
            <a:chOff x="4927978" y="4013407"/>
            <a:chExt cx="658851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D2C0E0-40AE-499E-8B86-EE2F179B47F0}"/>
                </a:ext>
              </a:extLst>
            </p:cNvPr>
            <p:cNvSpPr txBox="1"/>
            <p:nvPr/>
          </p:nvSpPr>
          <p:spPr>
            <a:xfrm>
              <a:off x="5563301" y="4013407"/>
              <a:ext cx="5953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“The course will </a:t>
              </a:r>
              <a:r>
                <a:rPr lang="en-US" sz="2000" b="1" dirty="0">
                  <a:latin typeface="Roboto" panose="02000000000000000000" pitchFamily="2" charset="0"/>
                  <a:ea typeface="Roboto" panose="02000000000000000000" pitchFamily="2" charset="0"/>
                </a:rPr>
                <a:t>[# of weeks]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 long. Update the outline.”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B69E252-08A9-17B5-8B7B-2ABADF467E61}"/>
                </a:ext>
              </a:extLst>
            </p:cNvPr>
            <p:cNvGrpSpPr/>
            <p:nvPr/>
          </p:nvGrpSpPr>
          <p:grpSpPr>
            <a:xfrm>
              <a:off x="4927978" y="4080832"/>
              <a:ext cx="534581" cy="548128"/>
              <a:chOff x="5354165" y="1901952"/>
              <a:chExt cx="677917" cy="69509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7A4EF79-B98F-9BCA-5C45-C0A33E69EBD1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7416B3-621A-FE6F-21AC-2AF3FFE63258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2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A8094A-27FC-9AA7-73CC-E8EEEBAAA5BC}"/>
              </a:ext>
            </a:extLst>
          </p:cNvPr>
          <p:cNvGrpSpPr/>
          <p:nvPr/>
        </p:nvGrpSpPr>
        <p:grpSpPr>
          <a:xfrm>
            <a:off x="5873870" y="2346800"/>
            <a:ext cx="5729125" cy="707886"/>
            <a:chOff x="5873870" y="2346800"/>
            <a:chExt cx="5729125" cy="7078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E51375-04CD-271B-B22E-EC70E9688392}"/>
                </a:ext>
              </a:extLst>
            </p:cNvPr>
            <p:cNvSpPr txBox="1"/>
            <p:nvPr/>
          </p:nvSpPr>
          <p:spPr>
            <a:xfrm>
              <a:off x="6096000" y="2346800"/>
              <a:ext cx="55069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“Create a course outline for an </a:t>
              </a:r>
              <a:r>
                <a:rPr lang="en-US" sz="2000" b="1" dirty="0">
                  <a:latin typeface="Roboto Black" panose="02000000000000000000" pitchFamily="2" charset="0"/>
                  <a:ea typeface="Roboto Black" panose="02000000000000000000" pitchFamily="2" charset="0"/>
                </a:rPr>
                <a:t>entrepreneurial finance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 course”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F07D42F-014A-DFC9-8B87-4C8ACCE17A11}"/>
                </a:ext>
              </a:extLst>
            </p:cNvPr>
            <p:cNvSpPr/>
            <p:nvPr/>
          </p:nvSpPr>
          <p:spPr>
            <a:xfrm>
              <a:off x="5873870" y="2495871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631664-7558-3E13-506E-E3C6F492AF22}"/>
              </a:ext>
            </a:extLst>
          </p:cNvPr>
          <p:cNvGrpSpPr/>
          <p:nvPr/>
        </p:nvGrpSpPr>
        <p:grpSpPr>
          <a:xfrm>
            <a:off x="5873870" y="3125739"/>
            <a:ext cx="5642627" cy="707886"/>
            <a:chOff x="5873870" y="3125739"/>
            <a:chExt cx="5642627" cy="7078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21622D-ACCD-E396-FC58-498E903717B8}"/>
                </a:ext>
              </a:extLst>
            </p:cNvPr>
            <p:cNvSpPr txBox="1"/>
            <p:nvPr/>
          </p:nvSpPr>
          <p:spPr>
            <a:xfrm>
              <a:off x="6096000" y="3125739"/>
              <a:ext cx="54204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“Create a course outline for a </a:t>
              </a:r>
              <a:r>
                <a:rPr lang="en-US" sz="2000" b="1" dirty="0">
                  <a:latin typeface="Roboto Black" panose="02000000000000000000" pitchFamily="2" charset="0"/>
                  <a:ea typeface="Roboto Black" panose="02000000000000000000" pitchFamily="2" charset="0"/>
                </a:rPr>
                <a:t>social entrepreneurship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 course”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51067C5-51AB-6776-D2B8-4150AC151AD8}"/>
                </a:ext>
              </a:extLst>
            </p:cNvPr>
            <p:cNvSpPr/>
            <p:nvPr/>
          </p:nvSpPr>
          <p:spPr>
            <a:xfrm>
              <a:off x="5873870" y="3254639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210451-928E-94E9-7A5F-8DF9779A54E7}"/>
              </a:ext>
            </a:extLst>
          </p:cNvPr>
          <p:cNvGrpSpPr/>
          <p:nvPr/>
        </p:nvGrpSpPr>
        <p:grpSpPr>
          <a:xfrm>
            <a:off x="5873869" y="5381832"/>
            <a:ext cx="5642627" cy="707886"/>
            <a:chOff x="5873869" y="4792346"/>
            <a:chExt cx="5642627" cy="70788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431EFA-8D18-6B0E-392B-E2C75DFA9373}"/>
                </a:ext>
              </a:extLst>
            </p:cNvPr>
            <p:cNvSpPr txBox="1"/>
            <p:nvPr/>
          </p:nvSpPr>
          <p:spPr>
            <a:xfrm>
              <a:off x="6095999" y="4792346"/>
              <a:ext cx="54204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“The course will </a:t>
              </a:r>
              <a:r>
                <a:rPr lang="en-US" sz="2000" b="1" dirty="0">
                  <a:latin typeface="Roboto" panose="02000000000000000000" pitchFamily="2" charset="0"/>
                  <a:ea typeface="Roboto" panose="02000000000000000000" pitchFamily="2" charset="0"/>
                </a:rPr>
                <a:t>14 weeks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 long. Update the outline.”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BFFE7BE-E0C2-E2A1-1F0F-DFD8F6DB47B3}"/>
                </a:ext>
              </a:extLst>
            </p:cNvPr>
            <p:cNvSpPr/>
            <p:nvPr/>
          </p:nvSpPr>
          <p:spPr>
            <a:xfrm>
              <a:off x="5873869" y="4905771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40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E897FA-106D-509F-08C5-D61288D4D630}"/>
              </a:ext>
            </a:extLst>
          </p:cNvPr>
          <p:cNvGrpSpPr/>
          <p:nvPr/>
        </p:nvGrpSpPr>
        <p:grpSpPr>
          <a:xfrm>
            <a:off x="4927978" y="529203"/>
            <a:ext cx="6588519" cy="1015663"/>
            <a:chOff x="4927978" y="529203"/>
            <a:chExt cx="6588519" cy="101566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9B4D9-3629-5989-B14A-B54C52F1E436}"/>
                </a:ext>
              </a:extLst>
            </p:cNvPr>
            <p:cNvSpPr txBox="1"/>
            <p:nvPr/>
          </p:nvSpPr>
          <p:spPr>
            <a:xfrm>
              <a:off x="5563301" y="529203"/>
              <a:ext cx="59531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“The course is </a:t>
              </a:r>
              <a:r>
                <a:rPr lang="en-US" sz="2000" b="1" dirty="0">
                  <a:latin typeface="Roboto Black" panose="02000000000000000000" pitchFamily="2" charset="0"/>
                  <a:ea typeface="Roboto Black" panose="02000000000000000000" pitchFamily="2" charset="0"/>
                </a:rPr>
                <a:t>[describe course format, meeting frequency, and length]. 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Update the outline and detail each class session.”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FCE1B-AF52-998F-2359-61D97781485A}"/>
                </a:ext>
              </a:extLst>
            </p:cNvPr>
            <p:cNvGrpSpPr/>
            <p:nvPr/>
          </p:nvGrpSpPr>
          <p:grpSpPr>
            <a:xfrm>
              <a:off x="4927978" y="565902"/>
              <a:ext cx="534581" cy="548128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3979B2-65F5-D0EF-57AE-55ECD66AD69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4AD41-83D1-B0D6-2089-1B0043B8BDA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3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A410F34-E067-45E0-1324-00AEBBE69BCB}"/>
              </a:ext>
            </a:extLst>
          </p:cNvPr>
          <p:cNvGrpSpPr/>
          <p:nvPr/>
        </p:nvGrpSpPr>
        <p:grpSpPr>
          <a:xfrm>
            <a:off x="4927978" y="3808416"/>
            <a:ext cx="6588519" cy="707886"/>
            <a:chOff x="4927978" y="3808416"/>
            <a:chExt cx="6588519" cy="70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D2C0E0-40AE-499E-8B86-EE2F179B47F0}"/>
                </a:ext>
              </a:extLst>
            </p:cNvPr>
            <p:cNvSpPr txBox="1"/>
            <p:nvPr/>
          </p:nvSpPr>
          <p:spPr>
            <a:xfrm>
              <a:off x="5563301" y="3808416"/>
              <a:ext cx="5953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“Write a step-by-step lesson plan for </a:t>
              </a:r>
              <a:r>
                <a:rPr lang="en-US" sz="2000" b="1" dirty="0">
                  <a:latin typeface="Roboto Black" panose="02000000000000000000" pitchFamily="2" charset="0"/>
                  <a:ea typeface="Roboto Black" panose="02000000000000000000" pitchFamily="2" charset="0"/>
                </a:rPr>
                <a:t>[describe lesson or assignment]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”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B69E252-08A9-17B5-8B7B-2ABADF467E61}"/>
                </a:ext>
              </a:extLst>
            </p:cNvPr>
            <p:cNvGrpSpPr/>
            <p:nvPr/>
          </p:nvGrpSpPr>
          <p:grpSpPr>
            <a:xfrm>
              <a:off x="4927978" y="3875841"/>
              <a:ext cx="534581" cy="548128"/>
              <a:chOff x="5354165" y="1901952"/>
              <a:chExt cx="677917" cy="69509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7A4EF79-B98F-9BCA-5C45-C0A33E69EBD1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7416B3-621A-FE6F-21AC-2AF3FFE63258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4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DC1204-DCEE-9E3E-840D-6601E48E7045}"/>
              </a:ext>
            </a:extLst>
          </p:cNvPr>
          <p:cNvGrpSpPr/>
          <p:nvPr/>
        </p:nvGrpSpPr>
        <p:grpSpPr>
          <a:xfrm>
            <a:off x="5873869" y="1610497"/>
            <a:ext cx="5729125" cy="1015663"/>
            <a:chOff x="5873869" y="1610497"/>
            <a:chExt cx="5729125" cy="101566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E51375-04CD-271B-B22E-EC70E9688392}"/>
                </a:ext>
              </a:extLst>
            </p:cNvPr>
            <p:cNvSpPr txBox="1"/>
            <p:nvPr/>
          </p:nvSpPr>
          <p:spPr>
            <a:xfrm>
              <a:off x="6095999" y="1610497"/>
              <a:ext cx="55069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“The course is </a:t>
              </a:r>
              <a:r>
                <a:rPr lang="en-US" sz="2000" b="1" dirty="0">
                  <a:latin typeface="Roboto Black" panose="02000000000000000000" pitchFamily="2" charset="0"/>
                  <a:ea typeface="Roboto Black" panose="02000000000000000000" pitchFamily="2" charset="0"/>
                </a:rPr>
                <a:t>in person, twice per week for 75 minutes.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 Update the outline and detail each class session.”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F07D42F-014A-DFC9-8B87-4C8ACCE17A11}"/>
                </a:ext>
              </a:extLst>
            </p:cNvPr>
            <p:cNvSpPr/>
            <p:nvPr/>
          </p:nvSpPr>
          <p:spPr>
            <a:xfrm>
              <a:off x="5873869" y="1759568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B2B85E9-1860-D064-34E6-8314B038F152}"/>
              </a:ext>
            </a:extLst>
          </p:cNvPr>
          <p:cNvGrpSpPr/>
          <p:nvPr/>
        </p:nvGrpSpPr>
        <p:grpSpPr>
          <a:xfrm>
            <a:off x="5873868" y="2656410"/>
            <a:ext cx="5642627" cy="1015663"/>
            <a:chOff x="5873868" y="2656410"/>
            <a:chExt cx="5642627" cy="10156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B21622D-ACCD-E396-FC58-498E903717B8}"/>
                </a:ext>
              </a:extLst>
            </p:cNvPr>
            <p:cNvSpPr txBox="1"/>
            <p:nvPr/>
          </p:nvSpPr>
          <p:spPr>
            <a:xfrm>
              <a:off x="6095998" y="2656410"/>
              <a:ext cx="54204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“The course is </a:t>
              </a:r>
              <a:r>
                <a:rPr lang="en-US" sz="2000" b="1" dirty="0">
                  <a:latin typeface="Roboto Black" panose="02000000000000000000" pitchFamily="2" charset="0"/>
                  <a:ea typeface="Roboto Black" panose="02000000000000000000" pitchFamily="2" charset="0"/>
                </a:rPr>
                <a:t>online with assignments due twice per week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. Update the outline and detail each assignment.”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51067C5-51AB-6776-D2B8-4150AC151AD8}"/>
                </a:ext>
              </a:extLst>
            </p:cNvPr>
            <p:cNvSpPr/>
            <p:nvPr/>
          </p:nvSpPr>
          <p:spPr>
            <a:xfrm>
              <a:off x="5873868" y="2785310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FDC0E9-B195-15B0-1D03-87362BAA8F45}"/>
              </a:ext>
            </a:extLst>
          </p:cNvPr>
          <p:cNvGrpSpPr/>
          <p:nvPr/>
        </p:nvGrpSpPr>
        <p:grpSpPr>
          <a:xfrm>
            <a:off x="5873868" y="4612737"/>
            <a:ext cx="5642627" cy="707886"/>
            <a:chOff x="5873868" y="4612737"/>
            <a:chExt cx="5642627" cy="70788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431EFA-8D18-6B0E-392B-E2C75DFA9373}"/>
                </a:ext>
              </a:extLst>
            </p:cNvPr>
            <p:cNvSpPr txBox="1"/>
            <p:nvPr/>
          </p:nvSpPr>
          <p:spPr>
            <a:xfrm>
              <a:off x="6095998" y="4612737"/>
              <a:ext cx="54204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“Write a step-by-step lesson plan for </a:t>
              </a:r>
              <a:r>
                <a:rPr lang="en-US" sz="2000" b="1" dirty="0">
                  <a:latin typeface="Roboto Black" panose="02000000000000000000" pitchFamily="2" charset="0"/>
                  <a:ea typeface="Roboto Black" panose="02000000000000000000" pitchFamily="2" charset="0"/>
                </a:rPr>
                <a:t>the first lesson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”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BFFE7BE-E0C2-E2A1-1F0F-DFD8F6DB47B3}"/>
                </a:ext>
              </a:extLst>
            </p:cNvPr>
            <p:cNvSpPr/>
            <p:nvPr/>
          </p:nvSpPr>
          <p:spPr>
            <a:xfrm>
              <a:off x="5873868" y="4726162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D6776F-D4AB-C140-C3BF-566F7A86DB9B}"/>
              </a:ext>
            </a:extLst>
          </p:cNvPr>
          <p:cNvGrpSpPr/>
          <p:nvPr/>
        </p:nvGrpSpPr>
        <p:grpSpPr>
          <a:xfrm>
            <a:off x="5873868" y="5417058"/>
            <a:ext cx="5642628" cy="707886"/>
            <a:chOff x="5873868" y="5417058"/>
            <a:chExt cx="5642628" cy="70788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7A140D-BD62-307E-3E8F-C9EEF5793538}"/>
                </a:ext>
              </a:extLst>
            </p:cNvPr>
            <p:cNvSpPr txBox="1"/>
            <p:nvPr/>
          </p:nvSpPr>
          <p:spPr>
            <a:xfrm>
              <a:off x="6095999" y="5417058"/>
              <a:ext cx="54204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“Write a step-by-step lesson plan for </a:t>
              </a:r>
              <a:r>
                <a:rPr lang="en-US" sz="2000" b="1" dirty="0">
                  <a:latin typeface="Roboto Black" panose="02000000000000000000" pitchFamily="2" charset="0"/>
                  <a:ea typeface="Roboto Black" panose="02000000000000000000" pitchFamily="2" charset="0"/>
                </a:rPr>
                <a:t>a lesson on estimating expenses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”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9B7020B-3ACD-84C8-ED6B-1D1F912DECEB}"/>
                </a:ext>
              </a:extLst>
            </p:cNvPr>
            <p:cNvSpPr/>
            <p:nvPr/>
          </p:nvSpPr>
          <p:spPr>
            <a:xfrm>
              <a:off x="5873868" y="5535994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11B021B8-DDA6-DC5B-11A8-E77B172386F6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3CC0603-C094-8A17-A12E-426C029F52EC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05CB22-D0C0-6ADE-2479-60764C5F0F82}"/>
              </a:ext>
            </a:extLst>
          </p:cNvPr>
          <p:cNvSpPr txBox="1"/>
          <p:nvPr/>
        </p:nvSpPr>
        <p:spPr>
          <a:xfrm>
            <a:off x="269865" y="3033233"/>
            <a:ext cx="3710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BBF10"/>
                </a:solidFill>
                <a:latin typeface="Oswald SemiBold" pitchFamily="2" charset="77"/>
              </a:rPr>
              <a:t>HOW CAN </a:t>
            </a:r>
            <a:r>
              <a:rPr lang="en-GB" sz="4800" b="1" dirty="0">
                <a:solidFill>
                  <a:schemeClr val="bg1"/>
                </a:solidFill>
                <a:latin typeface="Oswald SemiBold" pitchFamily="2" charset="77"/>
              </a:rPr>
              <a:t>AI</a:t>
            </a:r>
            <a:endParaRPr lang="en-GB" sz="4800" b="1" dirty="0">
              <a:solidFill>
                <a:srgbClr val="FBBF10"/>
              </a:solidFill>
              <a:latin typeface="Oswald SemiBold" pitchFamily="2" charset="77"/>
            </a:endParaRPr>
          </a:p>
          <a:p>
            <a:r>
              <a:rPr lang="en-GB" sz="4800" b="1" dirty="0">
                <a:solidFill>
                  <a:srgbClr val="FBBF10"/>
                </a:solidFill>
                <a:latin typeface="Oswald SemiBold" pitchFamily="2" charset="77"/>
              </a:rPr>
              <a:t>HELP </a:t>
            </a:r>
            <a:r>
              <a:rPr lang="en-GB" sz="4800" b="1" dirty="0">
                <a:solidFill>
                  <a:schemeClr val="bg1"/>
                </a:solidFill>
                <a:latin typeface="Oswald SemiBold" pitchFamily="2" charset="77"/>
              </a:rPr>
              <a:t>YOU</a:t>
            </a:r>
            <a:r>
              <a:rPr lang="en-GB" sz="4800" b="1" dirty="0">
                <a:solidFill>
                  <a:srgbClr val="FBBF10"/>
                </a:solidFill>
                <a:latin typeface="Oswald SemiBold" pitchFamily="2" charset="7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828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anual Input 2">
            <a:extLst>
              <a:ext uri="{FF2B5EF4-FFF2-40B4-BE49-F238E27FC236}">
                <a16:creationId xmlns:a16="http://schemas.microsoft.com/office/drawing/2014/main" id="{FA779BA0-8302-4977-EE05-F48B3FF8183B}"/>
              </a:ext>
            </a:extLst>
          </p:cNvPr>
          <p:cNvSpPr/>
          <p:nvPr/>
        </p:nvSpPr>
        <p:spPr>
          <a:xfrm rot="5400000" flipH="1">
            <a:off x="-379859" y="242244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gradFill>
            <a:gsLst>
              <a:gs pos="30000">
                <a:schemeClr val="bg1"/>
              </a:gs>
              <a:gs pos="67000">
                <a:srgbClr val="E9EAEA"/>
              </a:gs>
              <a:gs pos="76000">
                <a:srgbClr val="E9EAEA"/>
              </a:gs>
              <a:gs pos="89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23037-2FCB-96E0-705F-49A0968F0F07}"/>
              </a:ext>
            </a:extLst>
          </p:cNvPr>
          <p:cNvSpPr txBox="1"/>
          <p:nvPr/>
        </p:nvSpPr>
        <p:spPr>
          <a:xfrm>
            <a:off x="556201" y="1326617"/>
            <a:ext cx="4934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Oswald" panose="02000503000000000000" pitchFamily="2" charset="0"/>
              </a:rPr>
              <a:t>Where do </a:t>
            </a:r>
            <a:r>
              <a:rPr lang="en-GB" sz="4800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rPr>
              <a:t>answers</a:t>
            </a:r>
            <a:r>
              <a:rPr lang="en-GB" sz="4800" dirty="0">
                <a:latin typeface="Oswald" panose="02000503000000000000" pitchFamily="2" charset="0"/>
              </a:rPr>
              <a:t> come from?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2D5DD-EAE7-0582-64AA-A264D6F3EF5F}"/>
              </a:ext>
            </a:extLst>
          </p:cNvPr>
          <p:cNvSpPr txBox="1"/>
          <p:nvPr/>
        </p:nvSpPr>
        <p:spPr>
          <a:xfrm>
            <a:off x="556201" y="680286"/>
            <a:ext cx="620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817E7D"/>
                </a:solidFill>
                <a:latin typeface="Oswald SemiBold" pitchFamily="2" charset="77"/>
              </a:rPr>
              <a:t>BIRDS &amp; BEES OF AI:</a:t>
            </a:r>
          </a:p>
        </p:txBody>
      </p:sp>
      <p:pic>
        <p:nvPicPr>
          <p:cNvPr id="11" name="Picture 10" descr="A picture containing clipart, cartoon&#10;&#10;Description automatically generated">
            <a:extLst>
              <a:ext uri="{FF2B5EF4-FFF2-40B4-BE49-F238E27FC236}">
                <a16:creationId xmlns:a16="http://schemas.microsoft.com/office/drawing/2014/main" id="{90EE7B72-9950-1472-6F1C-2B99A1742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37631" y="2058046"/>
            <a:ext cx="7199932" cy="4799954"/>
          </a:xfrm>
          <a:prstGeom prst="rect">
            <a:avLst/>
          </a:prstGeom>
        </p:spPr>
      </p:pic>
      <p:sp>
        <p:nvSpPr>
          <p:cNvPr id="2" name="Flowchart: Manual Input 2">
            <a:extLst>
              <a:ext uri="{FF2B5EF4-FFF2-40B4-BE49-F238E27FC236}">
                <a16:creationId xmlns:a16="http://schemas.microsoft.com/office/drawing/2014/main" id="{3E78D81F-8A5E-8FC0-6AFC-5A8285BC478C}"/>
              </a:ext>
            </a:extLst>
          </p:cNvPr>
          <p:cNvSpPr/>
          <p:nvPr/>
        </p:nvSpPr>
        <p:spPr>
          <a:xfrm rot="16200000" flipH="1">
            <a:off x="5132477" y="-269699"/>
            <a:ext cx="6958117" cy="729729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0 w 10000"/>
              <a:gd name="connsiteY3" fmla="*/ 10000 h 11264"/>
              <a:gd name="connsiteX4" fmla="*/ 0 w 10000"/>
              <a:gd name="connsiteY4" fmla="*/ 2000 h 11264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16 w 10000"/>
              <a:gd name="connsiteY3" fmla="*/ 11196 h 11264"/>
              <a:gd name="connsiteX4" fmla="*/ 0 w 10000"/>
              <a:gd name="connsiteY4" fmla="*/ 2000 h 11264"/>
              <a:gd name="connsiteX0" fmla="*/ 22 w 10022"/>
              <a:gd name="connsiteY0" fmla="*/ 2000 h 11264"/>
              <a:gd name="connsiteX1" fmla="*/ 10022 w 10022"/>
              <a:gd name="connsiteY1" fmla="*/ 0 h 11264"/>
              <a:gd name="connsiteX2" fmla="*/ 10022 w 10022"/>
              <a:gd name="connsiteY2" fmla="*/ 11264 h 11264"/>
              <a:gd name="connsiteX3" fmla="*/ 0 w 10022"/>
              <a:gd name="connsiteY3" fmla="*/ 11257 h 11264"/>
              <a:gd name="connsiteX4" fmla="*/ 22 w 10022"/>
              <a:gd name="connsiteY4" fmla="*/ 2000 h 11264"/>
              <a:gd name="connsiteX0" fmla="*/ 0 w 10145"/>
              <a:gd name="connsiteY0" fmla="*/ 1915 h 11264"/>
              <a:gd name="connsiteX1" fmla="*/ 10145 w 10145"/>
              <a:gd name="connsiteY1" fmla="*/ 0 h 11264"/>
              <a:gd name="connsiteX2" fmla="*/ 10145 w 10145"/>
              <a:gd name="connsiteY2" fmla="*/ 11264 h 11264"/>
              <a:gd name="connsiteX3" fmla="*/ 123 w 10145"/>
              <a:gd name="connsiteY3" fmla="*/ 11257 h 11264"/>
              <a:gd name="connsiteX4" fmla="*/ 0 w 10145"/>
              <a:gd name="connsiteY4" fmla="*/ 1915 h 11264"/>
              <a:gd name="connsiteX0" fmla="*/ 89 w 10234"/>
              <a:gd name="connsiteY0" fmla="*/ 1915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89 w 10234"/>
              <a:gd name="connsiteY4" fmla="*/ 1915 h 11427"/>
              <a:gd name="connsiteX0" fmla="*/ 184 w 10234"/>
              <a:gd name="connsiteY0" fmla="*/ 1894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184 w 10234"/>
              <a:gd name="connsiteY4" fmla="*/ 1894 h 11427"/>
              <a:gd name="connsiteX0" fmla="*/ 2 w 10052"/>
              <a:gd name="connsiteY0" fmla="*/ 1894 h 11264"/>
              <a:gd name="connsiteX1" fmla="*/ 10052 w 10052"/>
              <a:gd name="connsiteY1" fmla="*/ 0 h 11264"/>
              <a:gd name="connsiteX2" fmla="*/ 10052 w 10052"/>
              <a:gd name="connsiteY2" fmla="*/ 11264 h 11264"/>
              <a:gd name="connsiteX3" fmla="*/ 2 w 10052"/>
              <a:gd name="connsiteY3" fmla="*/ 11264 h 11264"/>
              <a:gd name="connsiteX4" fmla="*/ 2 w 10052"/>
              <a:gd name="connsiteY4" fmla="*/ 1894 h 11264"/>
              <a:gd name="connsiteX0" fmla="*/ 0 w 10050"/>
              <a:gd name="connsiteY0" fmla="*/ 1894 h 11264"/>
              <a:gd name="connsiteX1" fmla="*/ 10050 w 10050"/>
              <a:gd name="connsiteY1" fmla="*/ 0 h 11264"/>
              <a:gd name="connsiteX2" fmla="*/ 10050 w 10050"/>
              <a:gd name="connsiteY2" fmla="*/ 11264 h 11264"/>
              <a:gd name="connsiteX3" fmla="*/ 425 w 10050"/>
              <a:gd name="connsiteY3" fmla="*/ 11162 h 11264"/>
              <a:gd name="connsiteX4" fmla="*/ 0 w 10050"/>
              <a:gd name="connsiteY4" fmla="*/ 1894 h 11264"/>
              <a:gd name="connsiteX0" fmla="*/ 89 w 10139"/>
              <a:gd name="connsiteY0" fmla="*/ 1894 h 11305"/>
              <a:gd name="connsiteX1" fmla="*/ 10139 w 10139"/>
              <a:gd name="connsiteY1" fmla="*/ 0 h 11305"/>
              <a:gd name="connsiteX2" fmla="*/ 10139 w 10139"/>
              <a:gd name="connsiteY2" fmla="*/ 11264 h 11305"/>
              <a:gd name="connsiteX3" fmla="*/ 0 w 10139"/>
              <a:gd name="connsiteY3" fmla="*/ 11305 h 11305"/>
              <a:gd name="connsiteX4" fmla="*/ 89 w 10139"/>
              <a:gd name="connsiteY4" fmla="*/ 1894 h 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9" h="11305">
                <a:moveTo>
                  <a:pt x="89" y="1894"/>
                </a:moveTo>
                <a:lnTo>
                  <a:pt x="10139" y="0"/>
                </a:lnTo>
                <a:lnTo>
                  <a:pt x="10139" y="11264"/>
                </a:lnTo>
                <a:lnTo>
                  <a:pt x="0" y="11305"/>
                </a:lnTo>
                <a:cubicBezTo>
                  <a:pt x="-5" y="8240"/>
                  <a:pt x="94" y="4959"/>
                  <a:pt x="89" y="1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5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675503" y="3048795"/>
            <a:ext cx="3226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Oswald SemiBold" pitchFamily="2" charset="77"/>
              </a:rPr>
              <a:t>New Language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679237" y="1524397"/>
            <a:ext cx="177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3852F3-E93D-3407-D572-D81C8FEBF153}"/>
              </a:ext>
            </a:extLst>
          </p:cNvPr>
          <p:cNvSpPr txBox="1"/>
          <p:nvPr/>
        </p:nvSpPr>
        <p:spPr>
          <a:xfrm>
            <a:off x="4679237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shluggat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C60693-B096-AE81-DC2C-4367E7E4E241}"/>
              </a:ext>
            </a:extLst>
          </p:cNvPr>
          <p:cNvSpPr txBox="1"/>
          <p:nvPr/>
        </p:nvSpPr>
        <p:spPr>
          <a:xfrm>
            <a:off x="4679236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chrap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A3A8D9-5A07-344A-E5CD-7B202BE4E456}"/>
              </a:ext>
            </a:extLst>
          </p:cNvPr>
          <p:cNvSpPr txBox="1"/>
          <p:nvPr/>
        </p:nvSpPr>
        <p:spPr>
          <a:xfrm>
            <a:off x="4679235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beol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E37289-2034-E943-40DE-1E6D7BCB1421}"/>
              </a:ext>
            </a:extLst>
          </p:cNvPr>
          <p:cNvSpPr txBox="1"/>
          <p:nvPr/>
        </p:nvSpPr>
        <p:spPr>
          <a:xfrm>
            <a:off x="7640740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toff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242F74-C96D-1BBB-3768-D2E12F5E80FE}"/>
              </a:ext>
            </a:extLst>
          </p:cNvPr>
          <p:cNvSpPr txBox="1"/>
          <p:nvPr/>
        </p:nvSpPr>
        <p:spPr>
          <a:xfrm>
            <a:off x="7640740" y="344776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briz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987447-5FC2-0511-6F9B-1E69A322DC79}"/>
              </a:ext>
            </a:extLst>
          </p:cNvPr>
          <p:cNvSpPr txBox="1"/>
          <p:nvPr/>
        </p:nvSpPr>
        <p:spPr>
          <a:xfrm>
            <a:off x="7640740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fissat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963BA4-C923-A687-B466-C82707E9CB51}"/>
              </a:ext>
            </a:extLst>
          </p:cNvPr>
          <p:cNvSpPr txBox="1"/>
          <p:nvPr/>
        </p:nvSpPr>
        <p:spPr>
          <a:xfrm>
            <a:off x="7643302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wratt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61B8EE-2807-04C3-FD8D-31823C19ED79}"/>
              </a:ext>
            </a:extLst>
          </p:cNvPr>
          <p:cNvSpPr txBox="1"/>
          <p:nvPr/>
        </p:nvSpPr>
        <p:spPr>
          <a:xfrm>
            <a:off x="9904765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lerat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2C1747-652A-8627-31CD-F0A9A53C0FB3}"/>
              </a:ext>
            </a:extLst>
          </p:cNvPr>
          <p:cNvSpPr txBox="1"/>
          <p:nvPr/>
        </p:nvSpPr>
        <p:spPr>
          <a:xfrm>
            <a:off x="9904765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7700B1-0702-3B2A-9F50-AB217FDA8021}"/>
              </a:ext>
            </a:extLst>
          </p:cNvPr>
          <p:cNvSpPr txBox="1"/>
          <p:nvPr/>
        </p:nvSpPr>
        <p:spPr>
          <a:xfrm>
            <a:off x="9927975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wolt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40EC299-ABDA-FC2B-EACA-A71E626F7415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5F85F6D-8F30-8F25-CBEB-1EC19459BF8C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3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675503" y="3048795"/>
            <a:ext cx="322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SemiBold" pitchFamily="2" charset="77"/>
              </a:rPr>
              <a:t>Bird Words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679237" y="1524397"/>
            <a:ext cx="177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3852F3-E93D-3407-D572-D81C8FEBF153}"/>
              </a:ext>
            </a:extLst>
          </p:cNvPr>
          <p:cNvSpPr txBox="1"/>
          <p:nvPr/>
        </p:nvSpPr>
        <p:spPr>
          <a:xfrm>
            <a:off x="4679237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shluggat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C60693-B096-AE81-DC2C-4367E7E4E241}"/>
              </a:ext>
            </a:extLst>
          </p:cNvPr>
          <p:cNvSpPr txBox="1"/>
          <p:nvPr/>
        </p:nvSpPr>
        <p:spPr>
          <a:xfrm>
            <a:off x="4679236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chrap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A3A8D9-5A07-344A-E5CD-7B202BE4E456}"/>
              </a:ext>
            </a:extLst>
          </p:cNvPr>
          <p:cNvSpPr txBox="1"/>
          <p:nvPr/>
        </p:nvSpPr>
        <p:spPr>
          <a:xfrm>
            <a:off x="4679235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beol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E37289-2034-E943-40DE-1E6D7BCB1421}"/>
              </a:ext>
            </a:extLst>
          </p:cNvPr>
          <p:cNvSpPr txBox="1"/>
          <p:nvPr/>
        </p:nvSpPr>
        <p:spPr>
          <a:xfrm>
            <a:off x="7640740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toff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242F74-C96D-1BBB-3768-D2E12F5E80FE}"/>
              </a:ext>
            </a:extLst>
          </p:cNvPr>
          <p:cNvSpPr txBox="1"/>
          <p:nvPr/>
        </p:nvSpPr>
        <p:spPr>
          <a:xfrm>
            <a:off x="7640740" y="344776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briz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987447-5FC2-0511-6F9B-1E69A322DC79}"/>
              </a:ext>
            </a:extLst>
          </p:cNvPr>
          <p:cNvSpPr txBox="1"/>
          <p:nvPr/>
        </p:nvSpPr>
        <p:spPr>
          <a:xfrm>
            <a:off x="7640740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fissat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963BA4-C923-A687-B466-C82707E9CB51}"/>
              </a:ext>
            </a:extLst>
          </p:cNvPr>
          <p:cNvSpPr txBox="1"/>
          <p:nvPr/>
        </p:nvSpPr>
        <p:spPr>
          <a:xfrm>
            <a:off x="7643302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wratt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61B8EE-2807-04C3-FD8D-31823C19ED79}"/>
              </a:ext>
            </a:extLst>
          </p:cNvPr>
          <p:cNvSpPr txBox="1"/>
          <p:nvPr/>
        </p:nvSpPr>
        <p:spPr>
          <a:xfrm>
            <a:off x="9904765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lerat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2C1747-652A-8627-31CD-F0A9A53C0FB3}"/>
              </a:ext>
            </a:extLst>
          </p:cNvPr>
          <p:cNvSpPr txBox="1"/>
          <p:nvPr/>
        </p:nvSpPr>
        <p:spPr>
          <a:xfrm>
            <a:off x="9904765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7700B1-0702-3B2A-9F50-AB217FDA8021}"/>
              </a:ext>
            </a:extLst>
          </p:cNvPr>
          <p:cNvSpPr txBox="1"/>
          <p:nvPr/>
        </p:nvSpPr>
        <p:spPr>
          <a:xfrm>
            <a:off x="9927975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wolt</a:t>
            </a:r>
          </a:p>
        </p:txBody>
      </p:sp>
      <p:pic>
        <p:nvPicPr>
          <p:cNvPr id="4" name="Picture 3" descr="A blue and white bird&#10;&#10;Description automatically generated with medium confidence">
            <a:extLst>
              <a:ext uri="{FF2B5EF4-FFF2-40B4-BE49-F238E27FC236}">
                <a16:creationId xmlns:a16="http://schemas.microsoft.com/office/drawing/2014/main" id="{98ACD9D5-7887-85F8-68E7-AF86F2A34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74" y="4091062"/>
            <a:ext cx="3457365" cy="230491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3082778-76CB-D47A-FFB9-035EB62AC4A8}"/>
              </a:ext>
            </a:extLst>
          </p:cNvPr>
          <p:cNvSpPr/>
          <p:nvPr/>
        </p:nvSpPr>
        <p:spPr>
          <a:xfrm>
            <a:off x="8981808" y="5733636"/>
            <a:ext cx="3030577" cy="3030577"/>
          </a:xfrm>
          <a:prstGeom prst="ellipse">
            <a:avLst/>
          </a:prstGeom>
          <a:noFill/>
          <a:ln w="57150"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373E5B-FA34-4B38-3774-13AB10863105}"/>
              </a:ext>
            </a:extLst>
          </p:cNvPr>
          <p:cNvSpPr/>
          <p:nvPr/>
        </p:nvSpPr>
        <p:spPr>
          <a:xfrm>
            <a:off x="11059987" y="4762988"/>
            <a:ext cx="3030577" cy="3030577"/>
          </a:xfrm>
          <a:prstGeom prst="ellipse">
            <a:avLst/>
          </a:prstGeom>
          <a:noFill/>
          <a:ln w="57150"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66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nual Input 2">
            <a:extLst>
              <a:ext uri="{FF2B5EF4-FFF2-40B4-BE49-F238E27FC236}">
                <a16:creationId xmlns:a16="http://schemas.microsoft.com/office/drawing/2014/main" id="{CADAD1A8-E2FA-A7E8-8724-F0B6720A63DE}"/>
              </a:ext>
            </a:extLst>
          </p:cNvPr>
          <p:cNvSpPr/>
          <p:nvPr/>
        </p:nvSpPr>
        <p:spPr>
          <a:xfrm rot="5400000" flipH="1">
            <a:off x="-295307" y="268647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576943" y="469790"/>
            <a:ext cx="57585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DD300"/>
                </a:solidFill>
                <a:latin typeface="Oswald SemiBold" pitchFamily="2" charset="77"/>
              </a:rPr>
              <a:t>HOW DO YOU FEEL</a:t>
            </a:r>
          </a:p>
          <a:p>
            <a:r>
              <a:rPr lang="en-GB" sz="5400" b="1" dirty="0">
                <a:solidFill>
                  <a:schemeClr val="bg1"/>
                </a:solidFill>
                <a:latin typeface="Oswald SemiBold" pitchFamily="2" charset="77"/>
              </a:rPr>
              <a:t>ABOUT AI</a:t>
            </a:r>
            <a:r>
              <a:rPr lang="en-GB" sz="5400" b="1" dirty="0">
                <a:solidFill>
                  <a:srgbClr val="FDD300"/>
                </a:solidFill>
                <a:latin typeface="Oswald SemiBold" pitchFamily="2" charset="77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94AE3C-7C5A-08D7-CDC9-7819CB47DA64}"/>
              </a:ext>
            </a:extLst>
          </p:cNvPr>
          <p:cNvSpPr txBox="1"/>
          <p:nvPr/>
        </p:nvSpPr>
        <p:spPr>
          <a:xfrm>
            <a:off x="1031075" y="2822298"/>
            <a:ext cx="436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DD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ea typeface="Roboto" panose="02000000000000000000" pitchFamily="2" charset="0"/>
              </a:rPr>
              <a:t>bit.ly/TeachingWithAI</a:t>
            </a:r>
            <a:endParaRPr lang="en-US" sz="3200" dirty="0">
              <a:solidFill>
                <a:srgbClr val="FDD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swald" panose="02000503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F58AC58-73E7-2424-2C0A-9010B16D7165}"/>
              </a:ext>
            </a:extLst>
          </p:cNvPr>
          <p:cNvSpPr/>
          <p:nvPr/>
        </p:nvSpPr>
        <p:spPr>
          <a:xfrm>
            <a:off x="-2221516" y="5325050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FECC84-36F7-13C1-8AEE-D94B0A284972}"/>
              </a:ext>
            </a:extLst>
          </p:cNvPr>
          <p:cNvSpPr/>
          <p:nvPr/>
        </p:nvSpPr>
        <p:spPr>
          <a:xfrm>
            <a:off x="-967909" y="6055556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61D607D-E281-B2D6-DBD1-F935DB33B8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203" b="44925"/>
          <a:stretch/>
        </p:blipFill>
        <p:spPr>
          <a:xfrm>
            <a:off x="1353682" y="2990609"/>
            <a:ext cx="3300472" cy="325297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82F37D-1FFE-1247-BAF3-931548500462}"/>
              </a:ext>
            </a:extLst>
          </p:cNvPr>
          <p:cNvCxnSpPr>
            <a:cxnSpLocks/>
          </p:cNvCxnSpPr>
          <p:nvPr/>
        </p:nvCxnSpPr>
        <p:spPr>
          <a:xfrm>
            <a:off x="576943" y="2323387"/>
            <a:ext cx="499537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8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4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675503" y="3048795"/>
            <a:ext cx="322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SemiBold" pitchFamily="2" charset="77"/>
              </a:rPr>
              <a:t>Bird Words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679237" y="1524397"/>
            <a:ext cx="177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3852F3-E93D-3407-D572-D81C8FEBF153}"/>
              </a:ext>
            </a:extLst>
          </p:cNvPr>
          <p:cNvSpPr txBox="1"/>
          <p:nvPr/>
        </p:nvSpPr>
        <p:spPr>
          <a:xfrm>
            <a:off x="4679237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shluggat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C60693-B096-AE81-DC2C-4367E7E4E241}"/>
              </a:ext>
            </a:extLst>
          </p:cNvPr>
          <p:cNvSpPr txBox="1"/>
          <p:nvPr/>
        </p:nvSpPr>
        <p:spPr>
          <a:xfrm>
            <a:off x="4679236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chrap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A3A8D9-5A07-344A-E5CD-7B202BE4E456}"/>
              </a:ext>
            </a:extLst>
          </p:cNvPr>
          <p:cNvSpPr txBox="1"/>
          <p:nvPr/>
        </p:nvSpPr>
        <p:spPr>
          <a:xfrm>
            <a:off x="4679235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beol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E37289-2034-E943-40DE-1E6D7BCB1421}"/>
              </a:ext>
            </a:extLst>
          </p:cNvPr>
          <p:cNvSpPr txBox="1"/>
          <p:nvPr/>
        </p:nvSpPr>
        <p:spPr>
          <a:xfrm>
            <a:off x="7640740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toff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242F74-C96D-1BBB-3768-D2E12F5E80FE}"/>
              </a:ext>
            </a:extLst>
          </p:cNvPr>
          <p:cNvSpPr txBox="1"/>
          <p:nvPr/>
        </p:nvSpPr>
        <p:spPr>
          <a:xfrm>
            <a:off x="7640740" y="344776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briz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987447-5FC2-0511-6F9B-1E69A322DC79}"/>
              </a:ext>
            </a:extLst>
          </p:cNvPr>
          <p:cNvSpPr txBox="1"/>
          <p:nvPr/>
        </p:nvSpPr>
        <p:spPr>
          <a:xfrm>
            <a:off x="7640740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fissat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963BA4-C923-A687-B466-C82707E9CB51}"/>
              </a:ext>
            </a:extLst>
          </p:cNvPr>
          <p:cNvSpPr txBox="1"/>
          <p:nvPr/>
        </p:nvSpPr>
        <p:spPr>
          <a:xfrm>
            <a:off x="7643302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wratt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61B8EE-2807-04C3-FD8D-31823C19ED79}"/>
              </a:ext>
            </a:extLst>
          </p:cNvPr>
          <p:cNvSpPr txBox="1"/>
          <p:nvPr/>
        </p:nvSpPr>
        <p:spPr>
          <a:xfrm>
            <a:off x="9904765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lerat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2C1747-652A-8627-31CD-F0A9A53C0FB3}"/>
              </a:ext>
            </a:extLst>
          </p:cNvPr>
          <p:cNvSpPr txBox="1"/>
          <p:nvPr/>
        </p:nvSpPr>
        <p:spPr>
          <a:xfrm>
            <a:off x="9904765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7700B1-0702-3B2A-9F50-AB217FDA8021}"/>
              </a:ext>
            </a:extLst>
          </p:cNvPr>
          <p:cNvSpPr txBox="1"/>
          <p:nvPr/>
        </p:nvSpPr>
        <p:spPr>
          <a:xfrm>
            <a:off x="9927975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wolt</a:t>
            </a:r>
          </a:p>
        </p:txBody>
      </p:sp>
      <p:pic>
        <p:nvPicPr>
          <p:cNvPr id="4" name="Picture 3" descr="A blue and white bird&#10;&#10;Description automatically generated with medium confidence">
            <a:extLst>
              <a:ext uri="{FF2B5EF4-FFF2-40B4-BE49-F238E27FC236}">
                <a16:creationId xmlns:a16="http://schemas.microsoft.com/office/drawing/2014/main" id="{98ACD9D5-7887-85F8-68E7-AF86F2A34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74" y="4091062"/>
            <a:ext cx="3457365" cy="230491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3082778-76CB-D47A-FFB9-035EB62AC4A8}"/>
              </a:ext>
            </a:extLst>
          </p:cNvPr>
          <p:cNvSpPr/>
          <p:nvPr/>
        </p:nvSpPr>
        <p:spPr>
          <a:xfrm>
            <a:off x="8981808" y="5733636"/>
            <a:ext cx="3030577" cy="3030577"/>
          </a:xfrm>
          <a:prstGeom prst="ellipse">
            <a:avLst/>
          </a:prstGeom>
          <a:noFill/>
          <a:ln w="57150"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373E5B-FA34-4B38-3774-13AB10863105}"/>
              </a:ext>
            </a:extLst>
          </p:cNvPr>
          <p:cNvSpPr/>
          <p:nvPr/>
        </p:nvSpPr>
        <p:spPr>
          <a:xfrm>
            <a:off x="11059987" y="4762988"/>
            <a:ext cx="3030577" cy="3030577"/>
          </a:xfrm>
          <a:prstGeom prst="ellipse">
            <a:avLst/>
          </a:prstGeom>
          <a:noFill/>
          <a:ln w="57150"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21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675503" y="3048795"/>
            <a:ext cx="322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SemiBold" pitchFamily="2" charset="77"/>
              </a:rPr>
              <a:t>Bird Words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679237" y="1524397"/>
            <a:ext cx="177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buitle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3852F3-E93D-3407-D572-D81C8FEBF153}"/>
              </a:ext>
            </a:extLst>
          </p:cNvPr>
          <p:cNvSpPr txBox="1"/>
          <p:nvPr/>
        </p:nvSpPr>
        <p:spPr>
          <a:xfrm>
            <a:off x="4679237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shluggat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C60693-B096-AE81-DC2C-4367E7E4E241}"/>
              </a:ext>
            </a:extLst>
          </p:cNvPr>
          <p:cNvSpPr txBox="1"/>
          <p:nvPr/>
        </p:nvSpPr>
        <p:spPr>
          <a:xfrm>
            <a:off x="4679236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chrap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A3A8D9-5A07-344A-E5CD-7B202BE4E456}"/>
              </a:ext>
            </a:extLst>
          </p:cNvPr>
          <p:cNvSpPr txBox="1"/>
          <p:nvPr/>
        </p:nvSpPr>
        <p:spPr>
          <a:xfrm>
            <a:off x="4679235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beol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E37289-2034-E943-40DE-1E6D7BCB1421}"/>
              </a:ext>
            </a:extLst>
          </p:cNvPr>
          <p:cNvSpPr txBox="1"/>
          <p:nvPr/>
        </p:nvSpPr>
        <p:spPr>
          <a:xfrm>
            <a:off x="7640740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toff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242F74-C96D-1BBB-3768-D2E12F5E80FE}"/>
              </a:ext>
            </a:extLst>
          </p:cNvPr>
          <p:cNvSpPr txBox="1"/>
          <p:nvPr/>
        </p:nvSpPr>
        <p:spPr>
          <a:xfrm>
            <a:off x="7640740" y="344776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briz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987447-5FC2-0511-6F9B-1E69A322DC79}"/>
              </a:ext>
            </a:extLst>
          </p:cNvPr>
          <p:cNvSpPr txBox="1"/>
          <p:nvPr/>
        </p:nvSpPr>
        <p:spPr>
          <a:xfrm>
            <a:off x="7640740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fissat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963BA4-C923-A687-B466-C82707E9CB51}"/>
              </a:ext>
            </a:extLst>
          </p:cNvPr>
          <p:cNvSpPr txBox="1"/>
          <p:nvPr/>
        </p:nvSpPr>
        <p:spPr>
          <a:xfrm>
            <a:off x="7643302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wratt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61B8EE-2807-04C3-FD8D-31823C19ED79}"/>
              </a:ext>
            </a:extLst>
          </p:cNvPr>
          <p:cNvSpPr txBox="1"/>
          <p:nvPr/>
        </p:nvSpPr>
        <p:spPr>
          <a:xfrm>
            <a:off x="9904765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lerat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2C1747-652A-8627-31CD-F0A9A53C0FB3}"/>
              </a:ext>
            </a:extLst>
          </p:cNvPr>
          <p:cNvSpPr txBox="1"/>
          <p:nvPr/>
        </p:nvSpPr>
        <p:spPr>
          <a:xfrm>
            <a:off x="9904765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7700B1-0702-3B2A-9F50-AB217FDA8021}"/>
              </a:ext>
            </a:extLst>
          </p:cNvPr>
          <p:cNvSpPr txBox="1"/>
          <p:nvPr/>
        </p:nvSpPr>
        <p:spPr>
          <a:xfrm>
            <a:off x="9927975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wolt</a:t>
            </a:r>
          </a:p>
        </p:txBody>
      </p:sp>
      <p:pic>
        <p:nvPicPr>
          <p:cNvPr id="3" name="Picture 2" descr="A blue and white bird&#10;&#10;Description automatically generated with medium confidence">
            <a:extLst>
              <a:ext uri="{FF2B5EF4-FFF2-40B4-BE49-F238E27FC236}">
                <a16:creationId xmlns:a16="http://schemas.microsoft.com/office/drawing/2014/main" id="{52B5D24D-4D15-B77F-EF2E-28BDF1E5D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74" y="4091062"/>
            <a:ext cx="3457365" cy="230491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C1E5304-313A-F766-8879-01B3EC7C7531}"/>
              </a:ext>
            </a:extLst>
          </p:cNvPr>
          <p:cNvSpPr/>
          <p:nvPr/>
        </p:nvSpPr>
        <p:spPr>
          <a:xfrm>
            <a:off x="8981808" y="5733636"/>
            <a:ext cx="3030577" cy="3030577"/>
          </a:xfrm>
          <a:prstGeom prst="ellipse">
            <a:avLst/>
          </a:prstGeom>
          <a:noFill/>
          <a:ln w="57150"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F0E7702-BB5F-6019-92D0-2FABB513AF2F}"/>
              </a:ext>
            </a:extLst>
          </p:cNvPr>
          <p:cNvSpPr/>
          <p:nvPr/>
        </p:nvSpPr>
        <p:spPr>
          <a:xfrm>
            <a:off x="11059987" y="4762988"/>
            <a:ext cx="3030577" cy="3030577"/>
          </a:xfrm>
          <a:prstGeom prst="ellipse">
            <a:avLst/>
          </a:prstGeom>
          <a:noFill/>
          <a:ln w="57150"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9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675503" y="3048795"/>
            <a:ext cx="322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SemiBold" pitchFamily="2" charset="77"/>
              </a:rPr>
              <a:t>Bird Words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679237" y="1524397"/>
            <a:ext cx="177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buitle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3852F3-E93D-3407-D572-D81C8FEBF153}"/>
              </a:ext>
            </a:extLst>
          </p:cNvPr>
          <p:cNvSpPr txBox="1"/>
          <p:nvPr/>
        </p:nvSpPr>
        <p:spPr>
          <a:xfrm>
            <a:off x="4679237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shluggat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C60693-B096-AE81-DC2C-4367E7E4E241}"/>
              </a:ext>
            </a:extLst>
          </p:cNvPr>
          <p:cNvSpPr txBox="1"/>
          <p:nvPr/>
        </p:nvSpPr>
        <p:spPr>
          <a:xfrm>
            <a:off x="4679236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chrap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A3A8D9-5A07-344A-E5CD-7B202BE4E456}"/>
              </a:ext>
            </a:extLst>
          </p:cNvPr>
          <p:cNvSpPr txBox="1"/>
          <p:nvPr/>
        </p:nvSpPr>
        <p:spPr>
          <a:xfrm>
            <a:off x="4679235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beol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E37289-2034-E943-40DE-1E6D7BCB1421}"/>
              </a:ext>
            </a:extLst>
          </p:cNvPr>
          <p:cNvSpPr txBox="1"/>
          <p:nvPr/>
        </p:nvSpPr>
        <p:spPr>
          <a:xfrm>
            <a:off x="7640740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toff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242F74-C96D-1BBB-3768-D2E12F5E80FE}"/>
              </a:ext>
            </a:extLst>
          </p:cNvPr>
          <p:cNvSpPr txBox="1"/>
          <p:nvPr/>
        </p:nvSpPr>
        <p:spPr>
          <a:xfrm>
            <a:off x="7640740" y="344776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briz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987447-5FC2-0511-6F9B-1E69A322DC79}"/>
              </a:ext>
            </a:extLst>
          </p:cNvPr>
          <p:cNvSpPr txBox="1"/>
          <p:nvPr/>
        </p:nvSpPr>
        <p:spPr>
          <a:xfrm>
            <a:off x="7640740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fissat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963BA4-C923-A687-B466-C82707E9CB51}"/>
              </a:ext>
            </a:extLst>
          </p:cNvPr>
          <p:cNvSpPr txBox="1"/>
          <p:nvPr/>
        </p:nvSpPr>
        <p:spPr>
          <a:xfrm>
            <a:off x="7643302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wratt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61B8EE-2807-04C3-FD8D-31823C19ED79}"/>
              </a:ext>
            </a:extLst>
          </p:cNvPr>
          <p:cNvSpPr txBox="1"/>
          <p:nvPr/>
        </p:nvSpPr>
        <p:spPr>
          <a:xfrm>
            <a:off x="9904765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lerat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2C1747-652A-8627-31CD-F0A9A53C0FB3}"/>
              </a:ext>
            </a:extLst>
          </p:cNvPr>
          <p:cNvSpPr txBox="1"/>
          <p:nvPr/>
        </p:nvSpPr>
        <p:spPr>
          <a:xfrm>
            <a:off x="9904765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bast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7700B1-0702-3B2A-9F50-AB217FDA8021}"/>
              </a:ext>
            </a:extLst>
          </p:cNvPr>
          <p:cNvSpPr txBox="1"/>
          <p:nvPr/>
        </p:nvSpPr>
        <p:spPr>
          <a:xfrm>
            <a:off x="9927975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wolt</a:t>
            </a:r>
          </a:p>
        </p:txBody>
      </p:sp>
      <p:pic>
        <p:nvPicPr>
          <p:cNvPr id="3" name="Picture 2" descr="A blue and white bird&#10;&#10;Description automatically generated with medium confidence">
            <a:extLst>
              <a:ext uri="{FF2B5EF4-FFF2-40B4-BE49-F238E27FC236}">
                <a16:creationId xmlns:a16="http://schemas.microsoft.com/office/drawing/2014/main" id="{7A00B1CE-EB62-ADBA-BAC1-1283A3FAD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74" y="4091062"/>
            <a:ext cx="3457365" cy="230491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AB9BD87-4C4F-B8A3-0B3C-CBB66B2DD7AE}"/>
              </a:ext>
            </a:extLst>
          </p:cNvPr>
          <p:cNvSpPr/>
          <p:nvPr/>
        </p:nvSpPr>
        <p:spPr>
          <a:xfrm>
            <a:off x="8981808" y="5733636"/>
            <a:ext cx="3030577" cy="3030577"/>
          </a:xfrm>
          <a:prstGeom prst="ellipse">
            <a:avLst/>
          </a:prstGeom>
          <a:noFill/>
          <a:ln w="57150"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FBB41F-1BA4-DA05-E90E-622A7404FF43}"/>
              </a:ext>
            </a:extLst>
          </p:cNvPr>
          <p:cNvSpPr/>
          <p:nvPr/>
        </p:nvSpPr>
        <p:spPr>
          <a:xfrm>
            <a:off x="11059987" y="4762988"/>
            <a:ext cx="3030577" cy="3030577"/>
          </a:xfrm>
          <a:prstGeom prst="ellipse">
            <a:avLst/>
          </a:prstGeom>
          <a:noFill/>
          <a:ln w="57150"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22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675503" y="3048795"/>
            <a:ext cx="322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SemiBold" pitchFamily="2" charset="77"/>
              </a:rPr>
              <a:t>Bird Words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679237" y="1524397"/>
            <a:ext cx="177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buitle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3852F3-E93D-3407-D572-D81C8FEBF153}"/>
              </a:ext>
            </a:extLst>
          </p:cNvPr>
          <p:cNvSpPr txBox="1"/>
          <p:nvPr/>
        </p:nvSpPr>
        <p:spPr>
          <a:xfrm>
            <a:off x="4679237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shluggat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C60693-B096-AE81-DC2C-4367E7E4E241}"/>
              </a:ext>
            </a:extLst>
          </p:cNvPr>
          <p:cNvSpPr txBox="1"/>
          <p:nvPr/>
        </p:nvSpPr>
        <p:spPr>
          <a:xfrm>
            <a:off x="4679236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chrap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A3A8D9-5A07-344A-E5CD-7B202BE4E456}"/>
              </a:ext>
            </a:extLst>
          </p:cNvPr>
          <p:cNvSpPr txBox="1"/>
          <p:nvPr/>
        </p:nvSpPr>
        <p:spPr>
          <a:xfrm>
            <a:off x="4679235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beol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E37289-2034-E943-40DE-1E6D7BCB1421}"/>
              </a:ext>
            </a:extLst>
          </p:cNvPr>
          <p:cNvSpPr txBox="1"/>
          <p:nvPr/>
        </p:nvSpPr>
        <p:spPr>
          <a:xfrm>
            <a:off x="7640740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toff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242F74-C96D-1BBB-3768-D2E12F5E80FE}"/>
              </a:ext>
            </a:extLst>
          </p:cNvPr>
          <p:cNvSpPr txBox="1"/>
          <p:nvPr/>
        </p:nvSpPr>
        <p:spPr>
          <a:xfrm>
            <a:off x="7640740" y="344776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briz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987447-5FC2-0511-6F9B-1E69A322DC79}"/>
              </a:ext>
            </a:extLst>
          </p:cNvPr>
          <p:cNvSpPr txBox="1"/>
          <p:nvPr/>
        </p:nvSpPr>
        <p:spPr>
          <a:xfrm>
            <a:off x="7640740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fissat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963BA4-C923-A687-B466-C82707E9CB51}"/>
              </a:ext>
            </a:extLst>
          </p:cNvPr>
          <p:cNvSpPr txBox="1"/>
          <p:nvPr/>
        </p:nvSpPr>
        <p:spPr>
          <a:xfrm>
            <a:off x="7643302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wratt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61B8EE-2807-04C3-FD8D-31823C19ED79}"/>
              </a:ext>
            </a:extLst>
          </p:cNvPr>
          <p:cNvSpPr txBox="1"/>
          <p:nvPr/>
        </p:nvSpPr>
        <p:spPr>
          <a:xfrm>
            <a:off x="9904765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lerat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2C1747-652A-8627-31CD-F0A9A53C0FB3}"/>
              </a:ext>
            </a:extLst>
          </p:cNvPr>
          <p:cNvSpPr txBox="1"/>
          <p:nvPr/>
        </p:nvSpPr>
        <p:spPr>
          <a:xfrm>
            <a:off x="9904765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bast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7700B1-0702-3B2A-9F50-AB217FDA8021}"/>
              </a:ext>
            </a:extLst>
          </p:cNvPr>
          <p:cNvSpPr txBox="1"/>
          <p:nvPr/>
        </p:nvSpPr>
        <p:spPr>
          <a:xfrm>
            <a:off x="9927975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wolt</a:t>
            </a:r>
          </a:p>
        </p:txBody>
      </p:sp>
      <p:pic>
        <p:nvPicPr>
          <p:cNvPr id="3" name="Picture 2" descr="A blue and white bird&#10;&#10;Description automatically generated with medium confidence">
            <a:extLst>
              <a:ext uri="{FF2B5EF4-FFF2-40B4-BE49-F238E27FC236}">
                <a16:creationId xmlns:a16="http://schemas.microsoft.com/office/drawing/2014/main" id="{C351B3F1-6550-0AB4-0343-FAC74EED5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74" y="4091062"/>
            <a:ext cx="3457365" cy="230491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321314D-DE36-F3A2-8D91-9B4C57E4D997}"/>
              </a:ext>
            </a:extLst>
          </p:cNvPr>
          <p:cNvSpPr/>
          <p:nvPr/>
        </p:nvSpPr>
        <p:spPr>
          <a:xfrm>
            <a:off x="8981808" y="5733636"/>
            <a:ext cx="3030577" cy="3030577"/>
          </a:xfrm>
          <a:prstGeom prst="ellipse">
            <a:avLst/>
          </a:prstGeom>
          <a:noFill/>
          <a:ln w="57150"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A9EFA3-BC47-EF37-798A-C5B657508FE8}"/>
              </a:ext>
            </a:extLst>
          </p:cNvPr>
          <p:cNvSpPr/>
          <p:nvPr/>
        </p:nvSpPr>
        <p:spPr>
          <a:xfrm>
            <a:off x="11059987" y="4762988"/>
            <a:ext cx="3030577" cy="3030577"/>
          </a:xfrm>
          <a:prstGeom prst="ellipse">
            <a:avLst/>
          </a:prstGeom>
          <a:noFill/>
          <a:ln w="57150"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77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675503" y="3048795"/>
            <a:ext cx="322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SemiBold" pitchFamily="2" charset="77"/>
              </a:rPr>
              <a:t>Bird Words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679237" y="1524397"/>
            <a:ext cx="177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buitle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3852F3-E93D-3407-D572-D81C8FEBF153}"/>
              </a:ext>
            </a:extLst>
          </p:cNvPr>
          <p:cNvSpPr txBox="1"/>
          <p:nvPr/>
        </p:nvSpPr>
        <p:spPr>
          <a:xfrm>
            <a:off x="4679237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shluggat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C60693-B096-AE81-DC2C-4367E7E4E241}"/>
              </a:ext>
            </a:extLst>
          </p:cNvPr>
          <p:cNvSpPr txBox="1"/>
          <p:nvPr/>
        </p:nvSpPr>
        <p:spPr>
          <a:xfrm>
            <a:off x="4679236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chrap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A3A8D9-5A07-344A-E5CD-7B202BE4E456}"/>
              </a:ext>
            </a:extLst>
          </p:cNvPr>
          <p:cNvSpPr txBox="1"/>
          <p:nvPr/>
        </p:nvSpPr>
        <p:spPr>
          <a:xfrm>
            <a:off x="4679235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beol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E37289-2034-E943-40DE-1E6D7BCB1421}"/>
              </a:ext>
            </a:extLst>
          </p:cNvPr>
          <p:cNvSpPr txBox="1"/>
          <p:nvPr/>
        </p:nvSpPr>
        <p:spPr>
          <a:xfrm>
            <a:off x="7640740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toff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242F74-C96D-1BBB-3768-D2E12F5E80FE}"/>
              </a:ext>
            </a:extLst>
          </p:cNvPr>
          <p:cNvSpPr txBox="1"/>
          <p:nvPr/>
        </p:nvSpPr>
        <p:spPr>
          <a:xfrm>
            <a:off x="7640740" y="344776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briz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987447-5FC2-0511-6F9B-1E69A322DC79}"/>
              </a:ext>
            </a:extLst>
          </p:cNvPr>
          <p:cNvSpPr txBox="1"/>
          <p:nvPr/>
        </p:nvSpPr>
        <p:spPr>
          <a:xfrm>
            <a:off x="7640740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fissat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963BA4-C923-A687-B466-C82707E9CB51}"/>
              </a:ext>
            </a:extLst>
          </p:cNvPr>
          <p:cNvSpPr txBox="1"/>
          <p:nvPr/>
        </p:nvSpPr>
        <p:spPr>
          <a:xfrm>
            <a:off x="7643302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wratt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61B8EE-2807-04C3-FD8D-31823C19ED79}"/>
              </a:ext>
            </a:extLst>
          </p:cNvPr>
          <p:cNvSpPr txBox="1"/>
          <p:nvPr/>
        </p:nvSpPr>
        <p:spPr>
          <a:xfrm>
            <a:off x="9904765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lerat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2C1747-652A-8627-31CD-F0A9A53C0FB3}"/>
              </a:ext>
            </a:extLst>
          </p:cNvPr>
          <p:cNvSpPr txBox="1"/>
          <p:nvPr/>
        </p:nvSpPr>
        <p:spPr>
          <a:xfrm>
            <a:off x="9904765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bast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7700B1-0702-3B2A-9F50-AB217FDA8021}"/>
              </a:ext>
            </a:extLst>
          </p:cNvPr>
          <p:cNvSpPr txBox="1"/>
          <p:nvPr/>
        </p:nvSpPr>
        <p:spPr>
          <a:xfrm>
            <a:off x="9927975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wolt</a:t>
            </a:r>
          </a:p>
        </p:txBody>
      </p:sp>
      <p:pic>
        <p:nvPicPr>
          <p:cNvPr id="3" name="Picture 2" descr="A blue and white bird&#10;&#10;Description automatically generated with medium confidence">
            <a:extLst>
              <a:ext uri="{FF2B5EF4-FFF2-40B4-BE49-F238E27FC236}">
                <a16:creationId xmlns:a16="http://schemas.microsoft.com/office/drawing/2014/main" id="{C351B3F1-6550-0AB4-0343-FAC74EED5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74" y="4091062"/>
            <a:ext cx="3457365" cy="230491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321314D-DE36-F3A2-8D91-9B4C57E4D997}"/>
              </a:ext>
            </a:extLst>
          </p:cNvPr>
          <p:cNvSpPr/>
          <p:nvPr/>
        </p:nvSpPr>
        <p:spPr>
          <a:xfrm>
            <a:off x="8981808" y="5733636"/>
            <a:ext cx="3030577" cy="3030577"/>
          </a:xfrm>
          <a:prstGeom prst="ellipse">
            <a:avLst/>
          </a:prstGeom>
          <a:noFill/>
          <a:ln w="57150"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A9EFA3-BC47-EF37-798A-C5B657508FE8}"/>
              </a:ext>
            </a:extLst>
          </p:cNvPr>
          <p:cNvSpPr/>
          <p:nvPr/>
        </p:nvSpPr>
        <p:spPr>
          <a:xfrm>
            <a:off x="11059987" y="4762988"/>
            <a:ext cx="3030577" cy="3030577"/>
          </a:xfrm>
          <a:prstGeom prst="ellipse">
            <a:avLst/>
          </a:prstGeom>
          <a:noFill/>
          <a:ln w="57150"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ED0569-49FE-0811-2E1F-9075A057867F}"/>
              </a:ext>
            </a:extLst>
          </p:cNvPr>
          <p:cNvSpPr txBox="1"/>
          <p:nvPr/>
        </p:nvSpPr>
        <p:spPr>
          <a:xfrm>
            <a:off x="3239987" y="5715706"/>
            <a:ext cx="6369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SemiBold" pitchFamily="2" charset="77"/>
              </a:rPr>
              <a:t>Pattern = </a:t>
            </a:r>
            <a:r>
              <a:rPr lang="en-GB" sz="4800" b="1" dirty="0">
                <a:solidFill>
                  <a:schemeClr val="bg1">
                    <a:lumMod val="95000"/>
                  </a:schemeClr>
                </a:solidFill>
                <a:latin typeface="Oswald SemiBold" pitchFamily="2" charset="77"/>
              </a:rPr>
              <a:t>start with ‘b’</a:t>
            </a:r>
          </a:p>
        </p:txBody>
      </p:sp>
    </p:spTree>
    <p:extLst>
      <p:ext uri="{BB962C8B-B14F-4D97-AF65-F5344CB8AC3E}">
        <p14:creationId xmlns:p14="http://schemas.microsoft.com/office/powerpoint/2010/main" val="377662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675503" y="3048795"/>
            <a:ext cx="322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BBF10"/>
                </a:solidFill>
                <a:latin typeface="Oswald SemiBold" pitchFamily="2" charset="77"/>
              </a:rPr>
              <a:t>Cat Words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679237" y="1524397"/>
            <a:ext cx="177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3852F3-E93D-3407-D572-D81C8FEBF153}"/>
              </a:ext>
            </a:extLst>
          </p:cNvPr>
          <p:cNvSpPr txBox="1"/>
          <p:nvPr/>
        </p:nvSpPr>
        <p:spPr>
          <a:xfrm>
            <a:off x="4679237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shluggat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C60693-B096-AE81-DC2C-4367E7E4E241}"/>
              </a:ext>
            </a:extLst>
          </p:cNvPr>
          <p:cNvSpPr txBox="1"/>
          <p:nvPr/>
        </p:nvSpPr>
        <p:spPr>
          <a:xfrm>
            <a:off x="4679236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chrap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A3A8D9-5A07-344A-E5CD-7B202BE4E456}"/>
              </a:ext>
            </a:extLst>
          </p:cNvPr>
          <p:cNvSpPr txBox="1"/>
          <p:nvPr/>
        </p:nvSpPr>
        <p:spPr>
          <a:xfrm>
            <a:off x="4679235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beol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E37289-2034-E943-40DE-1E6D7BCB1421}"/>
              </a:ext>
            </a:extLst>
          </p:cNvPr>
          <p:cNvSpPr txBox="1"/>
          <p:nvPr/>
        </p:nvSpPr>
        <p:spPr>
          <a:xfrm>
            <a:off x="7640740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toff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242F74-C96D-1BBB-3768-D2E12F5E80FE}"/>
              </a:ext>
            </a:extLst>
          </p:cNvPr>
          <p:cNvSpPr txBox="1"/>
          <p:nvPr/>
        </p:nvSpPr>
        <p:spPr>
          <a:xfrm>
            <a:off x="7640740" y="344776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briz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987447-5FC2-0511-6F9B-1E69A322DC79}"/>
              </a:ext>
            </a:extLst>
          </p:cNvPr>
          <p:cNvSpPr txBox="1"/>
          <p:nvPr/>
        </p:nvSpPr>
        <p:spPr>
          <a:xfrm>
            <a:off x="7640740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fissat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963BA4-C923-A687-B466-C82707E9CB51}"/>
              </a:ext>
            </a:extLst>
          </p:cNvPr>
          <p:cNvSpPr txBox="1"/>
          <p:nvPr/>
        </p:nvSpPr>
        <p:spPr>
          <a:xfrm>
            <a:off x="7643302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wratt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61B8EE-2807-04C3-FD8D-31823C19ED79}"/>
              </a:ext>
            </a:extLst>
          </p:cNvPr>
          <p:cNvSpPr txBox="1"/>
          <p:nvPr/>
        </p:nvSpPr>
        <p:spPr>
          <a:xfrm>
            <a:off x="9904765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lerat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2C1747-652A-8627-31CD-F0A9A53C0FB3}"/>
              </a:ext>
            </a:extLst>
          </p:cNvPr>
          <p:cNvSpPr txBox="1"/>
          <p:nvPr/>
        </p:nvSpPr>
        <p:spPr>
          <a:xfrm>
            <a:off x="9904765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7700B1-0702-3B2A-9F50-AB217FDA8021}"/>
              </a:ext>
            </a:extLst>
          </p:cNvPr>
          <p:cNvSpPr txBox="1"/>
          <p:nvPr/>
        </p:nvSpPr>
        <p:spPr>
          <a:xfrm>
            <a:off x="9927975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wolt</a:t>
            </a:r>
          </a:p>
        </p:txBody>
      </p:sp>
      <p:pic>
        <p:nvPicPr>
          <p:cNvPr id="4" name="Picture 3" descr="A cartoon of a cat&#10;&#10;Description automatically generated with medium confidence">
            <a:extLst>
              <a:ext uri="{FF2B5EF4-FFF2-40B4-BE49-F238E27FC236}">
                <a16:creationId xmlns:a16="http://schemas.microsoft.com/office/drawing/2014/main" id="{497231D8-2DC3-339B-A7C1-E9CAFA9D9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0449" y="3889820"/>
            <a:ext cx="6030243" cy="402016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F167AD7-377A-1C8D-A10C-B11AA2F14FEF}"/>
              </a:ext>
            </a:extLst>
          </p:cNvPr>
          <p:cNvSpPr/>
          <p:nvPr/>
        </p:nvSpPr>
        <p:spPr>
          <a:xfrm>
            <a:off x="8981808" y="5733636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EE7E37-4699-C566-F5C9-7F0D1E073937}"/>
              </a:ext>
            </a:extLst>
          </p:cNvPr>
          <p:cNvSpPr/>
          <p:nvPr/>
        </p:nvSpPr>
        <p:spPr>
          <a:xfrm>
            <a:off x="11059987" y="4762988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94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675503" y="3048795"/>
            <a:ext cx="322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BBF10"/>
                </a:solidFill>
                <a:latin typeface="Oswald SemiBold" pitchFamily="2" charset="77"/>
              </a:rPr>
              <a:t>Cat Words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679237" y="1524397"/>
            <a:ext cx="177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3852F3-E93D-3407-D572-D81C8FEBF153}"/>
              </a:ext>
            </a:extLst>
          </p:cNvPr>
          <p:cNvSpPr txBox="1"/>
          <p:nvPr/>
        </p:nvSpPr>
        <p:spPr>
          <a:xfrm>
            <a:off x="4679237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BF1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shluggat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C60693-B096-AE81-DC2C-4367E7E4E241}"/>
              </a:ext>
            </a:extLst>
          </p:cNvPr>
          <p:cNvSpPr txBox="1"/>
          <p:nvPr/>
        </p:nvSpPr>
        <p:spPr>
          <a:xfrm>
            <a:off x="4679236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chrap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A3A8D9-5A07-344A-E5CD-7B202BE4E456}"/>
              </a:ext>
            </a:extLst>
          </p:cNvPr>
          <p:cNvSpPr txBox="1"/>
          <p:nvPr/>
        </p:nvSpPr>
        <p:spPr>
          <a:xfrm>
            <a:off x="4679235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beol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E37289-2034-E943-40DE-1E6D7BCB1421}"/>
              </a:ext>
            </a:extLst>
          </p:cNvPr>
          <p:cNvSpPr txBox="1"/>
          <p:nvPr/>
        </p:nvSpPr>
        <p:spPr>
          <a:xfrm>
            <a:off x="7640740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toff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242F74-C96D-1BBB-3768-D2E12F5E80FE}"/>
              </a:ext>
            </a:extLst>
          </p:cNvPr>
          <p:cNvSpPr txBox="1"/>
          <p:nvPr/>
        </p:nvSpPr>
        <p:spPr>
          <a:xfrm>
            <a:off x="7640740" y="344776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briz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987447-5FC2-0511-6F9B-1E69A322DC79}"/>
              </a:ext>
            </a:extLst>
          </p:cNvPr>
          <p:cNvSpPr txBox="1"/>
          <p:nvPr/>
        </p:nvSpPr>
        <p:spPr>
          <a:xfrm>
            <a:off x="7640740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fissat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963BA4-C923-A687-B466-C82707E9CB51}"/>
              </a:ext>
            </a:extLst>
          </p:cNvPr>
          <p:cNvSpPr txBox="1"/>
          <p:nvPr/>
        </p:nvSpPr>
        <p:spPr>
          <a:xfrm>
            <a:off x="7643302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wratt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61B8EE-2807-04C3-FD8D-31823C19ED79}"/>
              </a:ext>
            </a:extLst>
          </p:cNvPr>
          <p:cNvSpPr txBox="1"/>
          <p:nvPr/>
        </p:nvSpPr>
        <p:spPr>
          <a:xfrm>
            <a:off x="9904765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lerat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2C1747-652A-8627-31CD-F0A9A53C0FB3}"/>
              </a:ext>
            </a:extLst>
          </p:cNvPr>
          <p:cNvSpPr txBox="1"/>
          <p:nvPr/>
        </p:nvSpPr>
        <p:spPr>
          <a:xfrm>
            <a:off x="9904765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7700B1-0702-3B2A-9F50-AB217FDA8021}"/>
              </a:ext>
            </a:extLst>
          </p:cNvPr>
          <p:cNvSpPr txBox="1"/>
          <p:nvPr/>
        </p:nvSpPr>
        <p:spPr>
          <a:xfrm>
            <a:off x="9927975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wolt</a:t>
            </a:r>
          </a:p>
        </p:txBody>
      </p:sp>
      <p:pic>
        <p:nvPicPr>
          <p:cNvPr id="4" name="Picture 3" descr="A cartoon of a cat&#10;&#10;Description automatically generated with medium confidence">
            <a:extLst>
              <a:ext uri="{FF2B5EF4-FFF2-40B4-BE49-F238E27FC236}">
                <a16:creationId xmlns:a16="http://schemas.microsoft.com/office/drawing/2014/main" id="{497231D8-2DC3-339B-A7C1-E9CAFA9D9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0449" y="3889820"/>
            <a:ext cx="6030243" cy="402016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F167AD7-377A-1C8D-A10C-B11AA2F14FEF}"/>
              </a:ext>
            </a:extLst>
          </p:cNvPr>
          <p:cNvSpPr/>
          <p:nvPr/>
        </p:nvSpPr>
        <p:spPr>
          <a:xfrm>
            <a:off x="8981808" y="5733636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EE7E37-4699-C566-F5C9-7F0D1E073937}"/>
              </a:ext>
            </a:extLst>
          </p:cNvPr>
          <p:cNvSpPr/>
          <p:nvPr/>
        </p:nvSpPr>
        <p:spPr>
          <a:xfrm>
            <a:off x="11059987" y="4762988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1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675503" y="3048795"/>
            <a:ext cx="322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BBF10"/>
                </a:solidFill>
                <a:latin typeface="Oswald SemiBold" pitchFamily="2" charset="77"/>
              </a:rPr>
              <a:t>Cat Words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679237" y="1524397"/>
            <a:ext cx="177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3852F3-E93D-3407-D572-D81C8FEBF153}"/>
              </a:ext>
            </a:extLst>
          </p:cNvPr>
          <p:cNvSpPr txBox="1"/>
          <p:nvPr/>
        </p:nvSpPr>
        <p:spPr>
          <a:xfrm>
            <a:off x="4679237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BF1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shluggat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C60693-B096-AE81-DC2C-4367E7E4E241}"/>
              </a:ext>
            </a:extLst>
          </p:cNvPr>
          <p:cNvSpPr txBox="1"/>
          <p:nvPr/>
        </p:nvSpPr>
        <p:spPr>
          <a:xfrm>
            <a:off x="4679236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chrap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A3A8D9-5A07-344A-E5CD-7B202BE4E456}"/>
              </a:ext>
            </a:extLst>
          </p:cNvPr>
          <p:cNvSpPr txBox="1"/>
          <p:nvPr/>
        </p:nvSpPr>
        <p:spPr>
          <a:xfrm>
            <a:off x="4679235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beol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E37289-2034-E943-40DE-1E6D7BCB1421}"/>
              </a:ext>
            </a:extLst>
          </p:cNvPr>
          <p:cNvSpPr txBox="1"/>
          <p:nvPr/>
        </p:nvSpPr>
        <p:spPr>
          <a:xfrm>
            <a:off x="7640740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toff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242F74-C96D-1BBB-3768-D2E12F5E80FE}"/>
              </a:ext>
            </a:extLst>
          </p:cNvPr>
          <p:cNvSpPr txBox="1"/>
          <p:nvPr/>
        </p:nvSpPr>
        <p:spPr>
          <a:xfrm>
            <a:off x="7640740" y="344776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briz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987447-5FC2-0511-6F9B-1E69A322DC79}"/>
              </a:ext>
            </a:extLst>
          </p:cNvPr>
          <p:cNvSpPr txBox="1"/>
          <p:nvPr/>
        </p:nvSpPr>
        <p:spPr>
          <a:xfrm>
            <a:off x="7640740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BF1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fissat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963BA4-C923-A687-B466-C82707E9CB51}"/>
              </a:ext>
            </a:extLst>
          </p:cNvPr>
          <p:cNvSpPr txBox="1"/>
          <p:nvPr/>
        </p:nvSpPr>
        <p:spPr>
          <a:xfrm>
            <a:off x="7643302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wratt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61B8EE-2807-04C3-FD8D-31823C19ED79}"/>
              </a:ext>
            </a:extLst>
          </p:cNvPr>
          <p:cNvSpPr txBox="1"/>
          <p:nvPr/>
        </p:nvSpPr>
        <p:spPr>
          <a:xfrm>
            <a:off x="9904765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lerat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2C1747-652A-8627-31CD-F0A9A53C0FB3}"/>
              </a:ext>
            </a:extLst>
          </p:cNvPr>
          <p:cNvSpPr txBox="1"/>
          <p:nvPr/>
        </p:nvSpPr>
        <p:spPr>
          <a:xfrm>
            <a:off x="9904765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7700B1-0702-3B2A-9F50-AB217FDA8021}"/>
              </a:ext>
            </a:extLst>
          </p:cNvPr>
          <p:cNvSpPr txBox="1"/>
          <p:nvPr/>
        </p:nvSpPr>
        <p:spPr>
          <a:xfrm>
            <a:off x="9927975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wolt</a:t>
            </a:r>
          </a:p>
        </p:txBody>
      </p:sp>
      <p:pic>
        <p:nvPicPr>
          <p:cNvPr id="3" name="Picture 2" descr="A cartoon of a cat&#10;&#10;Description automatically generated with medium confidence">
            <a:extLst>
              <a:ext uri="{FF2B5EF4-FFF2-40B4-BE49-F238E27FC236}">
                <a16:creationId xmlns:a16="http://schemas.microsoft.com/office/drawing/2014/main" id="{F9DC5B75-FEC6-EF04-7903-55DD5F7A5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0449" y="3889820"/>
            <a:ext cx="6030243" cy="402016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69BF92F-AACC-1099-9D4B-332088422E99}"/>
              </a:ext>
            </a:extLst>
          </p:cNvPr>
          <p:cNvSpPr/>
          <p:nvPr/>
        </p:nvSpPr>
        <p:spPr>
          <a:xfrm>
            <a:off x="8981808" y="5733636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BC05EB-810B-0F69-698D-F1421BB69FF1}"/>
              </a:ext>
            </a:extLst>
          </p:cNvPr>
          <p:cNvSpPr/>
          <p:nvPr/>
        </p:nvSpPr>
        <p:spPr>
          <a:xfrm>
            <a:off x="11059987" y="4762988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51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675503" y="3048795"/>
            <a:ext cx="322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BBF10"/>
                </a:solidFill>
                <a:latin typeface="Oswald SemiBold" pitchFamily="2" charset="77"/>
              </a:rPr>
              <a:t>Cat Words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679237" y="1524397"/>
            <a:ext cx="177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3852F3-E93D-3407-D572-D81C8FEBF153}"/>
              </a:ext>
            </a:extLst>
          </p:cNvPr>
          <p:cNvSpPr txBox="1"/>
          <p:nvPr/>
        </p:nvSpPr>
        <p:spPr>
          <a:xfrm>
            <a:off x="4679237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BF1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shluggat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C60693-B096-AE81-DC2C-4367E7E4E241}"/>
              </a:ext>
            </a:extLst>
          </p:cNvPr>
          <p:cNvSpPr txBox="1"/>
          <p:nvPr/>
        </p:nvSpPr>
        <p:spPr>
          <a:xfrm>
            <a:off x="4679236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chrap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A3A8D9-5A07-344A-E5CD-7B202BE4E456}"/>
              </a:ext>
            </a:extLst>
          </p:cNvPr>
          <p:cNvSpPr txBox="1"/>
          <p:nvPr/>
        </p:nvSpPr>
        <p:spPr>
          <a:xfrm>
            <a:off x="4679235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beol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E37289-2034-E943-40DE-1E6D7BCB1421}"/>
              </a:ext>
            </a:extLst>
          </p:cNvPr>
          <p:cNvSpPr txBox="1"/>
          <p:nvPr/>
        </p:nvSpPr>
        <p:spPr>
          <a:xfrm>
            <a:off x="7640740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toff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242F74-C96D-1BBB-3768-D2E12F5E80FE}"/>
              </a:ext>
            </a:extLst>
          </p:cNvPr>
          <p:cNvSpPr txBox="1"/>
          <p:nvPr/>
        </p:nvSpPr>
        <p:spPr>
          <a:xfrm>
            <a:off x="7640740" y="344776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briz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987447-5FC2-0511-6F9B-1E69A322DC79}"/>
              </a:ext>
            </a:extLst>
          </p:cNvPr>
          <p:cNvSpPr txBox="1"/>
          <p:nvPr/>
        </p:nvSpPr>
        <p:spPr>
          <a:xfrm>
            <a:off x="7640740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BF1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fissat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963BA4-C923-A687-B466-C82707E9CB51}"/>
              </a:ext>
            </a:extLst>
          </p:cNvPr>
          <p:cNvSpPr txBox="1"/>
          <p:nvPr/>
        </p:nvSpPr>
        <p:spPr>
          <a:xfrm>
            <a:off x="7643302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wratt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61B8EE-2807-04C3-FD8D-31823C19ED79}"/>
              </a:ext>
            </a:extLst>
          </p:cNvPr>
          <p:cNvSpPr txBox="1"/>
          <p:nvPr/>
        </p:nvSpPr>
        <p:spPr>
          <a:xfrm>
            <a:off x="9904765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BF1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lerat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2C1747-652A-8627-31CD-F0A9A53C0FB3}"/>
              </a:ext>
            </a:extLst>
          </p:cNvPr>
          <p:cNvSpPr txBox="1"/>
          <p:nvPr/>
        </p:nvSpPr>
        <p:spPr>
          <a:xfrm>
            <a:off x="9904765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7700B1-0702-3B2A-9F50-AB217FDA8021}"/>
              </a:ext>
            </a:extLst>
          </p:cNvPr>
          <p:cNvSpPr txBox="1"/>
          <p:nvPr/>
        </p:nvSpPr>
        <p:spPr>
          <a:xfrm>
            <a:off x="9927975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wolt</a:t>
            </a:r>
          </a:p>
        </p:txBody>
      </p:sp>
      <p:pic>
        <p:nvPicPr>
          <p:cNvPr id="3" name="Picture 2" descr="A cartoon of a cat&#10;&#10;Description automatically generated with medium confidence">
            <a:extLst>
              <a:ext uri="{FF2B5EF4-FFF2-40B4-BE49-F238E27FC236}">
                <a16:creationId xmlns:a16="http://schemas.microsoft.com/office/drawing/2014/main" id="{69F465BC-F8C8-3E50-DFE3-9AE85F14D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0449" y="3889820"/>
            <a:ext cx="6030243" cy="402016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B44F4FD-2682-9AB5-7DCB-D937212B8D0E}"/>
              </a:ext>
            </a:extLst>
          </p:cNvPr>
          <p:cNvSpPr/>
          <p:nvPr/>
        </p:nvSpPr>
        <p:spPr>
          <a:xfrm>
            <a:off x="8981808" y="5733636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952F0B-E5AB-ACF0-C3EE-63C81A3FEE65}"/>
              </a:ext>
            </a:extLst>
          </p:cNvPr>
          <p:cNvSpPr/>
          <p:nvPr/>
        </p:nvSpPr>
        <p:spPr>
          <a:xfrm>
            <a:off x="11059987" y="4762988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58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675503" y="3048795"/>
            <a:ext cx="322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BBF10"/>
                </a:solidFill>
                <a:latin typeface="Oswald SemiBold" pitchFamily="2" charset="77"/>
              </a:rPr>
              <a:t>Cat Words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679237" y="1524397"/>
            <a:ext cx="177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3852F3-E93D-3407-D572-D81C8FEBF153}"/>
              </a:ext>
            </a:extLst>
          </p:cNvPr>
          <p:cNvSpPr txBox="1"/>
          <p:nvPr/>
        </p:nvSpPr>
        <p:spPr>
          <a:xfrm>
            <a:off x="4679237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BF1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shluggat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C60693-B096-AE81-DC2C-4367E7E4E241}"/>
              </a:ext>
            </a:extLst>
          </p:cNvPr>
          <p:cNvSpPr txBox="1"/>
          <p:nvPr/>
        </p:nvSpPr>
        <p:spPr>
          <a:xfrm>
            <a:off x="4679236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chrap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A3A8D9-5A07-344A-E5CD-7B202BE4E456}"/>
              </a:ext>
            </a:extLst>
          </p:cNvPr>
          <p:cNvSpPr txBox="1"/>
          <p:nvPr/>
        </p:nvSpPr>
        <p:spPr>
          <a:xfrm>
            <a:off x="4679235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beol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E37289-2034-E943-40DE-1E6D7BCB1421}"/>
              </a:ext>
            </a:extLst>
          </p:cNvPr>
          <p:cNvSpPr txBox="1"/>
          <p:nvPr/>
        </p:nvSpPr>
        <p:spPr>
          <a:xfrm>
            <a:off x="7640740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toff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242F74-C96D-1BBB-3768-D2E12F5E80FE}"/>
              </a:ext>
            </a:extLst>
          </p:cNvPr>
          <p:cNvSpPr txBox="1"/>
          <p:nvPr/>
        </p:nvSpPr>
        <p:spPr>
          <a:xfrm>
            <a:off x="7640740" y="344776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briz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987447-5FC2-0511-6F9B-1E69A322DC79}"/>
              </a:ext>
            </a:extLst>
          </p:cNvPr>
          <p:cNvSpPr txBox="1"/>
          <p:nvPr/>
        </p:nvSpPr>
        <p:spPr>
          <a:xfrm>
            <a:off x="7640740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BF1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fissat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963BA4-C923-A687-B466-C82707E9CB51}"/>
              </a:ext>
            </a:extLst>
          </p:cNvPr>
          <p:cNvSpPr txBox="1"/>
          <p:nvPr/>
        </p:nvSpPr>
        <p:spPr>
          <a:xfrm>
            <a:off x="7643302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wratt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61B8EE-2807-04C3-FD8D-31823C19ED79}"/>
              </a:ext>
            </a:extLst>
          </p:cNvPr>
          <p:cNvSpPr txBox="1"/>
          <p:nvPr/>
        </p:nvSpPr>
        <p:spPr>
          <a:xfrm>
            <a:off x="9904765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4D3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lerat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2C1747-652A-8627-31CD-F0A9A53C0FB3}"/>
              </a:ext>
            </a:extLst>
          </p:cNvPr>
          <p:cNvSpPr txBox="1"/>
          <p:nvPr/>
        </p:nvSpPr>
        <p:spPr>
          <a:xfrm>
            <a:off x="9904765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7700B1-0702-3B2A-9F50-AB217FDA8021}"/>
              </a:ext>
            </a:extLst>
          </p:cNvPr>
          <p:cNvSpPr txBox="1"/>
          <p:nvPr/>
        </p:nvSpPr>
        <p:spPr>
          <a:xfrm>
            <a:off x="9927975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wolt</a:t>
            </a:r>
          </a:p>
        </p:txBody>
      </p:sp>
      <p:pic>
        <p:nvPicPr>
          <p:cNvPr id="3" name="Picture 2" descr="A cartoon of a cat&#10;&#10;Description automatically generated with medium confidence">
            <a:extLst>
              <a:ext uri="{FF2B5EF4-FFF2-40B4-BE49-F238E27FC236}">
                <a16:creationId xmlns:a16="http://schemas.microsoft.com/office/drawing/2014/main" id="{35091526-716D-F3C3-FD37-2D5CE8C1D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0449" y="3889820"/>
            <a:ext cx="6030243" cy="402016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1EF36B-77F0-A169-D4D5-29806858D80C}"/>
              </a:ext>
            </a:extLst>
          </p:cNvPr>
          <p:cNvSpPr/>
          <p:nvPr/>
        </p:nvSpPr>
        <p:spPr>
          <a:xfrm>
            <a:off x="8981808" y="5733636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629B931-571C-CDA3-EC5F-13CF6D7AEDFB}"/>
              </a:ext>
            </a:extLst>
          </p:cNvPr>
          <p:cNvSpPr/>
          <p:nvPr/>
        </p:nvSpPr>
        <p:spPr>
          <a:xfrm>
            <a:off x="11059987" y="4762988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30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/>
          <p:nvPr/>
        </p:nvSpPr>
        <p:spPr>
          <a:xfrm rot="10800000" flipH="1">
            <a:off x="-4" y="-18809"/>
            <a:ext cx="2645200" cy="6876800"/>
          </a:xfrm>
          <a:prstGeom prst="rtTriangle">
            <a:avLst/>
          </a:prstGeom>
          <a:solidFill>
            <a:srgbClr val="FFCE00"/>
          </a:solidFill>
          <a:ln>
            <a:noFill/>
          </a:ln>
        </p:spPr>
        <p:txBody>
          <a:bodyPr spcFirstLastPara="1" wrap="square" lIns="128367" tIns="128367" rIns="128367" bIns="128367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76E493-1501-A28B-0F4D-C9090AC6C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943" y="0"/>
            <a:ext cx="8756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7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B3D93E-FF7B-0E1D-A9F3-EABFA8D3B7E9}"/>
              </a:ext>
            </a:extLst>
          </p:cNvPr>
          <p:cNvSpPr/>
          <p:nvPr/>
        </p:nvSpPr>
        <p:spPr>
          <a:xfrm>
            <a:off x="8695765" y="0"/>
            <a:ext cx="3496235" cy="6858000"/>
          </a:xfrm>
          <a:prstGeom prst="rect">
            <a:avLst/>
          </a:prstGeom>
          <a:solidFill>
            <a:srgbClr val="817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61B8EE-2807-04C3-FD8D-31823C19ED79}"/>
              </a:ext>
            </a:extLst>
          </p:cNvPr>
          <p:cNvSpPr txBox="1"/>
          <p:nvPr/>
        </p:nvSpPr>
        <p:spPr>
          <a:xfrm>
            <a:off x="3362453" y="5466684"/>
            <a:ext cx="2264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4D3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lerat</a:t>
            </a:r>
          </a:p>
        </p:txBody>
      </p:sp>
      <p:pic>
        <p:nvPicPr>
          <p:cNvPr id="3" name="Content Placeholder 4" descr="A cow standing on grass&#10;&#10;Description automatically generated with medium confidence">
            <a:extLst>
              <a:ext uri="{FF2B5EF4-FFF2-40B4-BE49-F238E27FC236}">
                <a16:creationId xmlns:a16="http://schemas.microsoft.com/office/drawing/2014/main" id="{F7DA6271-9C77-E297-BF82-828FE5BD7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61" y="513596"/>
            <a:ext cx="5830808" cy="5830808"/>
          </a:xfrm>
          <a:prstGeom prst="rect">
            <a:avLst/>
          </a:prstGeom>
          <a:effectLst>
            <a:outerShdw blurRad="152405" dist="130772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906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83F867-C05A-7FE0-0EAF-FEFC7943D0F2}"/>
              </a:ext>
            </a:extLst>
          </p:cNvPr>
          <p:cNvSpPr/>
          <p:nvPr/>
        </p:nvSpPr>
        <p:spPr>
          <a:xfrm>
            <a:off x="8695765" y="0"/>
            <a:ext cx="3496235" cy="6858000"/>
          </a:xfrm>
          <a:prstGeom prst="rect">
            <a:avLst/>
          </a:prstGeom>
          <a:solidFill>
            <a:srgbClr val="817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2" name="Picture 2" descr="measuring mole, skin mole, skin, mole">
            <a:extLst>
              <a:ext uri="{FF2B5EF4-FFF2-40B4-BE49-F238E27FC236}">
                <a16:creationId xmlns:a16="http://schemas.microsoft.com/office/drawing/2014/main" id="{F99CEC45-B0DB-2F7C-586E-BB3DB64BF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659" y="1321578"/>
            <a:ext cx="7543345" cy="4214844"/>
          </a:xfrm>
          <a:prstGeom prst="rect">
            <a:avLst/>
          </a:prstGeom>
          <a:effectLst>
            <a:outerShdw blurRad="152405" dist="130772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E9D6EB-B9DD-29CD-4594-EEAD64FC0C0D}"/>
              </a:ext>
            </a:extLst>
          </p:cNvPr>
          <p:cNvSpPr txBox="1"/>
          <p:nvPr/>
        </p:nvSpPr>
        <p:spPr>
          <a:xfrm>
            <a:off x="729291" y="3013501"/>
            <a:ext cx="2644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cap="all" dirty="0">
                <a:latin typeface="Oswald SemiBold" pitchFamily="2" charset="77"/>
              </a:rPr>
              <a:t>Rulers Cause Cancer</a:t>
            </a:r>
          </a:p>
        </p:txBody>
      </p:sp>
    </p:spTree>
    <p:extLst>
      <p:ext uri="{BB962C8B-B14F-4D97-AF65-F5344CB8AC3E}">
        <p14:creationId xmlns:p14="http://schemas.microsoft.com/office/powerpoint/2010/main" val="121573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675503" y="3048795"/>
            <a:ext cx="322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BBF10"/>
                </a:solidFill>
                <a:latin typeface="Oswald SemiBold" pitchFamily="2" charset="77"/>
              </a:rPr>
              <a:t>Cat Words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679237" y="1524397"/>
            <a:ext cx="177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3852F3-E93D-3407-D572-D81C8FEBF153}"/>
              </a:ext>
            </a:extLst>
          </p:cNvPr>
          <p:cNvSpPr txBox="1"/>
          <p:nvPr/>
        </p:nvSpPr>
        <p:spPr>
          <a:xfrm>
            <a:off x="4679237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BF1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shluggat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C60693-B096-AE81-DC2C-4367E7E4E241}"/>
              </a:ext>
            </a:extLst>
          </p:cNvPr>
          <p:cNvSpPr txBox="1"/>
          <p:nvPr/>
        </p:nvSpPr>
        <p:spPr>
          <a:xfrm>
            <a:off x="4679236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chrap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A3A8D9-5A07-344A-E5CD-7B202BE4E456}"/>
              </a:ext>
            </a:extLst>
          </p:cNvPr>
          <p:cNvSpPr txBox="1"/>
          <p:nvPr/>
        </p:nvSpPr>
        <p:spPr>
          <a:xfrm>
            <a:off x="4679235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beol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E37289-2034-E943-40DE-1E6D7BCB1421}"/>
              </a:ext>
            </a:extLst>
          </p:cNvPr>
          <p:cNvSpPr txBox="1"/>
          <p:nvPr/>
        </p:nvSpPr>
        <p:spPr>
          <a:xfrm>
            <a:off x="7640740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toff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242F74-C96D-1BBB-3768-D2E12F5E80FE}"/>
              </a:ext>
            </a:extLst>
          </p:cNvPr>
          <p:cNvSpPr txBox="1"/>
          <p:nvPr/>
        </p:nvSpPr>
        <p:spPr>
          <a:xfrm>
            <a:off x="7640740" y="344776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briz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987447-5FC2-0511-6F9B-1E69A322DC79}"/>
              </a:ext>
            </a:extLst>
          </p:cNvPr>
          <p:cNvSpPr txBox="1"/>
          <p:nvPr/>
        </p:nvSpPr>
        <p:spPr>
          <a:xfrm>
            <a:off x="7640740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BF1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fissat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963BA4-C923-A687-B466-C82707E9CB51}"/>
              </a:ext>
            </a:extLst>
          </p:cNvPr>
          <p:cNvSpPr txBox="1"/>
          <p:nvPr/>
        </p:nvSpPr>
        <p:spPr>
          <a:xfrm>
            <a:off x="7643302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wratt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61B8EE-2807-04C3-FD8D-31823C19ED79}"/>
              </a:ext>
            </a:extLst>
          </p:cNvPr>
          <p:cNvSpPr txBox="1"/>
          <p:nvPr/>
        </p:nvSpPr>
        <p:spPr>
          <a:xfrm>
            <a:off x="9904765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lerat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2C1747-652A-8627-31CD-F0A9A53C0FB3}"/>
              </a:ext>
            </a:extLst>
          </p:cNvPr>
          <p:cNvSpPr txBox="1"/>
          <p:nvPr/>
        </p:nvSpPr>
        <p:spPr>
          <a:xfrm>
            <a:off x="9904765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7700B1-0702-3B2A-9F50-AB217FDA8021}"/>
              </a:ext>
            </a:extLst>
          </p:cNvPr>
          <p:cNvSpPr txBox="1"/>
          <p:nvPr/>
        </p:nvSpPr>
        <p:spPr>
          <a:xfrm>
            <a:off x="9927975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wolt</a:t>
            </a:r>
          </a:p>
        </p:txBody>
      </p:sp>
      <p:pic>
        <p:nvPicPr>
          <p:cNvPr id="3" name="Picture 2" descr="A cartoon of a cat&#10;&#10;Description automatically generated with medium confidence">
            <a:extLst>
              <a:ext uri="{FF2B5EF4-FFF2-40B4-BE49-F238E27FC236}">
                <a16:creationId xmlns:a16="http://schemas.microsoft.com/office/drawing/2014/main" id="{F13719B2-2866-1EA2-FA39-52633E54C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0449" y="3889820"/>
            <a:ext cx="6030243" cy="402016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9E5F3A6-A733-2863-9DD7-FBEE58C7EF7A}"/>
              </a:ext>
            </a:extLst>
          </p:cNvPr>
          <p:cNvSpPr/>
          <p:nvPr/>
        </p:nvSpPr>
        <p:spPr>
          <a:xfrm>
            <a:off x="8981808" y="5733636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B037185-7CA2-2691-C41B-60CEC19F9F4F}"/>
              </a:ext>
            </a:extLst>
          </p:cNvPr>
          <p:cNvSpPr/>
          <p:nvPr/>
        </p:nvSpPr>
        <p:spPr>
          <a:xfrm>
            <a:off x="11059987" y="4762988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46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675503" y="3048795"/>
            <a:ext cx="322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BBF10"/>
                </a:solidFill>
                <a:latin typeface="Oswald SemiBold" pitchFamily="2" charset="77"/>
              </a:rPr>
              <a:t>Cat Words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679237" y="1524397"/>
            <a:ext cx="177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3852F3-E93D-3407-D572-D81C8FEBF153}"/>
              </a:ext>
            </a:extLst>
          </p:cNvPr>
          <p:cNvSpPr txBox="1"/>
          <p:nvPr/>
        </p:nvSpPr>
        <p:spPr>
          <a:xfrm>
            <a:off x="4679237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BF1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shluggat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C60693-B096-AE81-DC2C-4367E7E4E241}"/>
              </a:ext>
            </a:extLst>
          </p:cNvPr>
          <p:cNvSpPr txBox="1"/>
          <p:nvPr/>
        </p:nvSpPr>
        <p:spPr>
          <a:xfrm>
            <a:off x="4679236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chrap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A3A8D9-5A07-344A-E5CD-7B202BE4E456}"/>
              </a:ext>
            </a:extLst>
          </p:cNvPr>
          <p:cNvSpPr txBox="1"/>
          <p:nvPr/>
        </p:nvSpPr>
        <p:spPr>
          <a:xfrm>
            <a:off x="4679235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beol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E37289-2034-E943-40DE-1E6D7BCB1421}"/>
              </a:ext>
            </a:extLst>
          </p:cNvPr>
          <p:cNvSpPr txBox="1"/>
          <p:nvPr/>
        </p:nvSpPr>
        <p:spPr>
          <a:xfrm>
            <a:off x="7640740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toff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242F74-C96D-1BBB-3768-D2E12F5E80FE}"/>
              </a:ext>
            </a:extLst>
          </p:cNvPr>
          <p:cNvSpPr txBox="1"/>
          <p:nvPr/>
        </p:nvSpPr>
        <p:spPr>
          <a:xfrm>
            <a:off x="7640740" y="344776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briz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987447-5FC2-0511-6F9B-1E69A322DC79}"/>
              </a:ext>
            </a:extLst>
          </p:cNvPr>
          <p:cNvSpPr txBox="1"/>
          <p:nvPr/>
        </p:nvSpPr>
        <p:spPr>
          <a:xfrm>
            <a:off x="7640740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BF1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fissat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963BA4-C923-A687-B466-C82707E9CB51}"/>
              </a:ext>
            </a:extLst>
          </p:cNvPr>
          <p:cNvSpPr txBox="1"/>
          <p:nvPr/>
        </p:nvSpPr>
        <p:spPr>
          <a:xfrm>
            <a:off x="7643302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BF1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wratt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61B8EE-2807-04C3-FD8D-31823C19ED79}"/>
              </a:ext>
            </a:extLst>
          </p:cNvPr>
          <p:cNvSpPr txBox="1"/>
          <p:nvPr/>
        </p:nvSpPr>
        <p:spPr>
          <a:xfrm>
            <a:off x="9904765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lerat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2C1747-652A-8627-31CD-F0A9A53C0FB3}"/>
              </a:ext>
            </a:extLst>
          </p:cNvPr>
          <p:cNvSpPr txBox="1"/>
          <p:nvPr/>
        </p:nvSpPr>
        <p:spPr>
          <a:xfrm>
            <a:off x="9904765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7700B1-0702-3B2A-9F50-AB217FDA8021}"/>
              </a:ext>
            </a:extLst>
          </p:cNvPr>
          <p:cNvSpPr txBox="1"/>
          <p:nvPr/>
        </p:nvSpPr>
        <p:spPr>
          <a:xfrm>
            <a:off x="9927975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wolt</a:t>
            </a:r>
          </a:p>
        </p:txBody>
      </p:sp>
      <p:pic>
        <p:nvPicPr>
          <p:cNvPr id="3" name="Picture 2" descr="A cartoon of a cat&#10;&#10;Description automatically generated with medium confidence">
            <a:extLst>
              <a:ext uri="{FF2B5EF4-FFF2-40B4-BE49-F238E27FC236}">
                <a16:creationId xmlns:a16="http://schemas.microsoft.com/office/drawing/2014/main" id="{D1A08093-1ECD-25BD-76ED-BF058DB48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0449" y="3889820"/>
            <a:ext cx="6030243" cy="402016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7EBA804-A4BD-1437-E3A2-9BAE1E130D12}"/>
              </a:ext>
            </a:extLst>
          </p:cNvPr>
          <p:cNvSpPr/>
          <p:nvPr/>
        </p:nvSpPr>
        <p:spPr>
          <a:xfrm>
            <a:off x="8981808" y="5733636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AEB971-FC6D-C71B-0521-F8C72B118393}"/>
              </a:ext>
            </a:extLst>
          </p:cNvPr>
          <p:cNvSpPr/>
          <p:nvPr/>
        </p:nvSpPr>
        <p:spPr>
          <a:xfrm>
            <a:off x="11059987" y="4762988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03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675503" y="3048795"/>
            <a:ext cx="3226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BBF10"/>
                </a:solidFill>
                <a:latin typeface="Oswald SemiBold" pitchFamily="2" charset="77"/>
              </a:rPr>
              <a:t>Cat Words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679237" y="1524397"/>
            <a:ext cx="177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buitle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3852F3-E93D-3407-D572-D81C8FEBF153}"/>
              </a:ext>
            </a:extLst>
          </p:cNvPr>
          <p:cNvSpPr txBox="1"/>
          <p:nvPr/>
        </p:nvSpPr>
        <p:spPr>
          <a:xfrm>
            <a:off x="4679237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BF1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shluggat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C60693-B096-AE81-DC2C-4367E7E4E241}"/>
              </a:ext>
            </a:extLst>
          </p:cNvPr>
          <p:cNvSpPr txBox="1"/>
          <p:nvPr/>
        </p:nvSpPr>
        <p:spPr>
          <a:xfrm>
            <a:off x="4679236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chrap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A3A8D9-5A07-344A-E5CD-7B202BE4E456}"/>
              </a:ext>
            </a:extLst>
          </p:cNvPr>
          <p:cNvSpPr txBox="1"/>
          <p:nvPr/>
        </p:nvSpPr>
        <p:spPr>
          <a:xfrm>
            <a:off x="4679235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beol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E37289-2034-E943-40DE-1E6D7BCB1421}"/>
              </a:ext>
            </a:extLst>
          </p:cNvPr>
          <p:cNvSpPr txBox="1"/>
          <p:nvPr/>
        </p:nvSpPr>
        <p:spPr>
          <a:xfrm>
            <a:off x="7640740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toff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242F74-C96D-1BBB-3768-D2E12F5E80FE}"/>
              </a:ext>
            </a:extLst>
          </p:cNvPr>
          <p:cNvSpPr txBox="1"/>
          <p:nvPr/>
        </p:nvSpPr>
        <p:spPr>
          <a:xfrm>
            <a:off x="7640740" y="344776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briz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987447-5FC2-0511-6F9B-1E69A322DC79}"/>
              </a:ext>
            </a:extLst>
          </p:cNvPr>
          <p:cNvSpPr txBox="1"/>
          <p:nvPr/>
        </p:nvSpPr>
        <p:spPr>
          <a:xfrm>
            <a:off x="7640740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BF1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fissat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963BA4-C923-A687-B466-C82707E9CB51}"/>
              </a:ext>
            </a:extLst>
          </p:cNvPr>
          <p:cNvSpPr txBox="1"/>
          <p:nvPr/>
        </p:nvSpPr>
        <p:spPr>
          <a:xfrm>
            <a:off x="7643302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BF1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wratt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61B8EE-2807-04C3-FD8D-31823C19ED79}"/>
              </a:ext>
            </a:extLst>
          </p:cNvPr>
          <p:cNvSpPr txBox="1"/>
          <p:nvPr/>
        </p:nvSpPr>
        <p:spPr>
          <a:xfrm>
            <a:off x="9904765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lerat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A2C1747-652A-8627-31CD-F0A9A53C0FB3}"/>
              </a:ext>
            </a:extLst>
          </p:cNvPr>
          <p:cNvSpPr txBox="1"/>
          <p:nvPr/>
        </p:nvSpPr>
        <p:spPr>
          <a:xfrm>
            <a:off x="9904765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bast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7700B1-0702-3B2A-9F50-AB217FDA8021}"/>
              </a:ext>
            </a:extLst>
          </p:cNvPr>
          <p:cNvSpPr txBox="1"/>
          <p:nvPr/>
        </p:nvSpPr>
        <p:spPr>
          <a:xfrm>
            <a:off x="9927975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wolt</a:t>
            </a:r>
          </a:p>
        </p:txBody>
      </p:sp>
      <p:pic>
        <p:nvPicPr>
          <p:cNvPr id="3" name="Picture 2" descr="A cartoon of a cat&#10;&#10;Description automatically generated with medium confidence">
            <a:extLst>
              <a:ext uri="{FF2B5EF4-FFF2-40B4-BE49-F238E27FC236}">
                <a16:creationId xmlns:a16="http://schemas.microsoft.com/office/drawing/2014/main" id="{D1A08093-1ECD-25BD-76ED-BF058DB486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0449" y="3889820"/>
            <a:ext cx="6030243" cy="402016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7EBA804-A4BD-1437-E3A2-9BAE1E130D12}"/>
              </a:ext>
            </a:extLst>
          </p:cNvPr>
          <p:cNvSpPr/>
          <p:nvPr/>
        </p:nvSpPr>
        <p:spPr>
          <a:xfrm>
            <a:off x="8981808" y="5733636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AEB971-FC6D-C71B-0521-F8C72B118393}"/>
              </a:ext>
            </a:extLst>
          </p:cNvPr>
          <p:cNvSpPr/>
          <p:nvPr/>
        </p:nvSpPr>
        <p:spPr>
          <a:xfrm>
            <a:off x="11059987" y="4762988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FF706E-0710-7500-FF01-A9F345453DA2}"/>
              </a:ext>
            </a:extLst>
          </p:cNvPr>
          <p:cNvSpPr txBox="1"/>
          <p:nvPr/>
        </p:nvSpPr>
        <p:spPr>
          <a:xfrm>
            <a:off x="3497571" y="5681514"/>
            <a:ext cx="6369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BBF10"/>
                </a:solidFill>
                <a:latin typeface="Oswald SemiBold" pitchFamily="2" charset="77"/>
              </a:rPr>
              <a:t>Pattern</a:t>
            </a:r>
            <a:r>
              <a:rPr lang="en-GB" sz="4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Oswald SemiBold" pitchFamily="2" charset="77"/>
              </a:rPr>
              <a:t> </a:t>
            </a:r>
            <a:r>
              <a:rPr lang="en-GB" sz="4800" b="1" dirty="0">
                <a:solidFill>
                  <a:srgbClr val="FBBF10"/>
                </a:solidFill>
                <a:latin typeface="Oswald SemiBold" pitchFamily="2" charset="77"/>
              </a:rPr>
              <a:t>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BD1A8-8DD6-4CBF-EE92-FD0105F52D92}"/>
              </a:ext>
            </a:extLst>
          </p:cNvPr>
          <p:cNvSpPr txBox="1"/>
          <p:nvPr/>
        </p:nvSpPr>
        <p:spPr>
          <a:xfrm>
            <a:off x="5881049" y="5275605"/>
            <a:ext cx="6369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>
                    <a:lumMod val="95000"/>
                  </a:schemeClr>
                </a:solidFill>
                <a:latin typeface="Oswald SemiBold" pitchFamily="2" charset="77"/>
              </a:rPr>
              <a:t>double letters &amp; </a:t>
            </a:r>
          </a:p>
          <a:p>
            <a:r>
              <a:rPr lang="en-GB" sz="4800" b="1" dirty="0">
                <a:solidFill>
                  <a:schemeClr val="bg1">
                    <a:lumMod val="95000"/>
                  </a:schemeClr>
                </a:solidFill>
                <a:latin typeface="Oswald SemiBold" pitchFamily="2" charset="77"/>
              </a:rPr>
              <a:t>end with ‘at’ sound</a:t>
            </a:r>
          </a:p>
        </p:txBody>
      </p:sp>
    </p:spTree>
    <p:extLst>
      <p:ext uri="{BB962C8B-B14F-4D97-AF65-F5344CB8AC3E}">
        <p14:creationId xmlns:p14="http://schemas.microsoft.com/office/powerpoint/2010/main" val="344797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671547" y="2882917"/>
            <a:ext cx="3226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Oswald SemiBold" pitchFamily="2" charset="77"/>
              </a:rPr>
              <a:t>Bird &amp; Cat Words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3852F3-E93D-3407-D572-D81C8FEBF153}"/>
              </a:ext>
            </a:extLst>
          </p:cNvPr>
          <p:cNvSpPr txBox="1"/>
          <p:nvPr/>
        </p:nvSpPr>
        <p:spPr>
          <a:xfrm>
            <a:off x="4679237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BF1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shluggat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C60693-B096-AE81-DC2C-4367E7E4E241}"/>
              </a:ext>
            </a:extLst>
          </p:cNvPr>
          <p:cNvSpPr txBox="1"/>
          <p:nvPr/>
        </p:nvSpPr>
        <p:spPr>
          <a:xfrm>
            <a:off x="4679236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chrap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E37289-2034-E943-40DE-1E6D7BCB1421}"/>
              </a:ext>
            </a:extLst>
          </p:cNvPr>
          <p:cNvSpPr txBox="1"/>
          <p:nvPr/>
        </p:nvSpPr>
        <p:spPr>
          <a:xfrm>
            <a:off x="7640740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toff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987447-5FC2-0511-6F9B-1E69A322DC79}"/>
              </a:ext>
            </a:extLst>
          </p:cNvPr>
          <p:cNvSpPr txBox="1"/>
          <p:nvPr/>
        </p:nvSpPr>
        <p:spPr>
          <a:xfrm>
            <a:off x="7640740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BF1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fissat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963BA4-C923-A687-B466-C82707E9CB51}"/>
              </a:ext>
            </a:extLst>
          </p:cNvPr>
          <p:cNvSpPr txBox="1"/>
          <p:nvPr/>
        </p:nvSpPr>
        <p:spPr>
          <a:xfrm>
            <a:off x="7643302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BF1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wratt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61B8EE-2807-04C3-FD8D-31823C19ED79}"/>
              </a:ext>
            </a:extLst>
          </p:cNvPr>
          <p:cNvSpPr txBox="1"/>
          <p:nvPr/>
        </p:nvSpPr>
        <p:spPr>
          <a:xfrm>
            <a:off x="9904765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lerat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7700B1-0702-3B2A-9F50-AB217FDA8021}"/>
              </a:ext>
            </a:extLst>
          </p:cNvPr>
          <p:cNvSpPr txBox="1"/>
          <p:nvPr/>
        </p:nvSpPr>
        <p:spPr>
          <a:xfrm>
            <a:off x="9927975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wolt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FAF2B-CE45-F8D6-1023-EF5724A2A479}"/>
              </a:ext>
            </a:extLst>
          </p:cNvPr>
          <p:cNvSpPr txBox="1"/>
          <p:nvPr/>
        </p:nvSpPr>
        <p:spPr>
          <a:xfrm>
            <a:off x="4679237" y="1524397"/>
            <a:ext cx="177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buitle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8C73CC-FC94-952F-8517-EA513F844D52}"/>
              </a:ext>
            </a:extLst>
          </p:cNvPr>
          <p:cNvSpPr txBox="1"/>
          <p:nvPr/>
        </p:nvSpPr>
        <p:spPr>
          <a:xfrm>
            <a:off x="4679235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beol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3C45DA-FFAC-D99F-B32D-DADDE57A34BF}"/>
              </a:ext>
            </a:extLst>
          </p:cNvPr>
          <p:cNvSpPr txBox="1"/>
          <p:nvPr/>
        </p:nvSpPr>
        <p:spPr>
          <a:xfrm>
            <a:off x="7640740" y="344776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briz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526276-6C41-B7C8-AF19-F39918290BFE}"/>
              </a:ext>
            </a:extLst>
          </p:cNvPr>
          <p:cNvSpPr txBox="1"/>
          <p:nvPr/>
        </p:nvSpPr>
        <p:spPr>
          <a:xfrm>
            <a:off x="9904765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bast</a:t>
            </a:r>
          </a:p>
        </p:txBody>
      </p:sp>
      <p:pic>
        <p:nvPicPr>
          <p:cNvPr id="7" name="Picture 6" descr="A cartoon of a cat&#10;&#10;Description automatically generated with medium confidence">
            <a:extLst>
              <a:ext uri="{FF2B5EF4-FFF2-40B4-BE49-F238E27FC236}">
                <a16:creationId xmlns:a16="http://schemas.microsoft.com/office/drawing/2014/main" id="{786E78BF-1DA4-9C73-21D5-93A52AA4F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0062" y="4432863"/>
            <a:ext cx="5279148" cy="351943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4665916-2B0B-5AB4-9B01-E5F4094CAD90}"/>
              </a:ext>
            </a:extLst>
          </p:cNvPr>
          <p:cNvSpPr/>
          <p:nvPr/>
        </p:nvSpPr>
        <p:spPr>
          <a:xfrm>
            <a:off x="8981808" y="5733636"/>
            <a:ext cx="3030577" cy="3030577"/>
          </a:xfrm>
          <a:prstGeom prst="ellipse">
            <a:avLst/>
          </a:prstGeom>
          <a:noFill/>
          <a:ln w="57150"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D0FA1B-87EC-C7E3-5F57-96D54D979503}"/>
              </a:ext>
            </a:extLst>
          </p:cNvPr>
          <p:cNvSpPr/>
          <p:nvPr/>
        </p:nvSpPr>
        <p:spPr>
          <a:xfrm>
            <a:off x="11059987" y="4762988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blue and white bird&#10;&#10;Description automatically generated with medium confidence">
            <a:extLst>
              <a:ext uri="{FF2B5EF4-FFF2-40B4-BE49-F238E27FC236}">
                <a16:creationId xmlns:a16="http://schemas.microsoft.com/office/drawing/2014/main" id="{F89436CB-6C60-AB95-5E20-755B19C3F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634" y="3959357"/>
            <a:ext cx="2219872" cy="147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063852F3-E93D-3407-D572-D81C8FEBF153}"/>
              </a:ext>
            </a:extLst>
          </p:cNvPr>
          <p:cNvSpPr txBox="1"/>
          <p:nvPr/>
        </p:nvSpPr>
        <p:spPr>
          <a:xfrm>
            <a:off x="4679237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BF1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shluggat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C60693-B096-AE81-DC2C-4367E7E4E241}"/>
              </a:ext>
            </a:extLst>
          </p:cNvPr>
          <p:cNvSpPr txBox="1"/>
          <p:nvPr/>
        </p:nvSpPr>
        <p:spPr>
          <a:xfrm>
            <a:off x="4679236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chrap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E37289-2034-E943-40DE-1E6D7BCB1421}"/>
              </a:ext>
            </a:extLst>
          </p:cNvPr>
          <p:cNvSpPr txBox="1"/>
          <p:nvPr/>
        </p:nvSpPr>
        <p:spPr>
          <a:xfrm>
            <a:off x="7640740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toff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987447-5FC2-0511-6F9B-1E69A322DC79}"/>
              </a:ext>
            </a:extLst>
          </p:cNvPr>
          <p:cNvSpPr txBox="1"/>
          <p:nvPr/>
        </p:nvSpPr>
        <p:spPr>
          <a:xfrm>
            <a:off x="7640740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BF1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fissat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963BA4-C923-A687-B466-C82707E9CB51}"/>
              </a:ext>
            </a:extLst>
          </p:cNvPr>
          <p:cNvSpPr txBox="1"/>
          <p:nvPr/>
        </p:nvSpPr>
        <p:spPr>
          <a:xfrm>
            <a:off x="7643302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BBF1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wratt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61B8EE-2807-04C3-FD8D-31823C19ED79}"/>
              </a:ext>
            </a:extLst>
          </p:cNvPr>
          <p:cNvSpPr txBox="1"/>
          <p:nvPr/>
        </p:nvSpPr>
        <p:spPr>
          <a:xfrm>
            <a:off x="9904765" y="1524397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lerat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7700B1-0702-3B2A-9F50-AB217FDA8021}"/>
              </a:ext>
            </a:extLst>
          </p:cNvPr>
          <p:cNvSpPr txBox="1"/>
          <p:nvPr/>
        </p:nvSpPr>
        <p:spPr>
          <a:xfrm>
            <a:off x="9927975" y="346569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wolt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FAF2B-CE45-F8D6-1023-EF5724A2A479}"/>
              </a:ext>
            </a:extLst>
          </p:cNvPr>
          <p:cNvSpPr txBox="1"/>
          <p:nvPr/>
        </p:nvSpPr>
        <p:spPr>
          <a:xfrm>
            <a:off x="4679237" y="1524397"/>
            <a:ext cx="1775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buitle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8C73CC-FC94-952F-8517-EA513F844D52}"/>
              </a:ext>
            </a:extLst>
          </p:cNvPr>
          <p:cNvSpPr txBox="1"/>
          <p:nvPr/>
        </p:nvSpPr>
        <p:spPr>
          <a:xfrm>
            <a:off x="4679235" y="4436341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beol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3C45DA-FFAC-D99F-B32D-DADDE57A34BF}"/>
              </a:ext>
            </a:extLst>
          </p:cNvPr>
          <p:cNvSpPr txBox="1"/>
          <p:nvPr/>
        </p:nvSpPr>
        <p:spPr>
          <a:xfrm>
            <a:off x="7640740" y="3447763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briz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526276-6C41-B7C8-AF19-F39918290BFE}"/>
              </a:ext>
            </a:extLst>
          </p:cNvPr>
          <p:cNvSpPr txBox="1"/>
          <p:nvPr/>
        </p:nvSpPr>
        <p:spPr>
          <a:xfrm>
            <a:off x="9904765" y="2495045"/>
            <a:ext cx="226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bast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A2B0DF-F458-CDCB-FB27-5FA99796BDED}"/>
              </a:ext>
            </a:extLst>
          </p:cNvPr>
          <p:cNvSpPr txBox="1"/>
          <p:nvPr/>
        </p:nvSpPr>
        <p:spPr>
          <a:xfrm>
            <a:off x="671547" y="4377118"/>
            <a:ext cx="30589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Come up with a word that means “flying cat.”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82D20D-E8A4-0E21-A0A9-FA70F59B3C5F}"/>
              </a:ext>
            </a:extLst>
          </p:cNvPr>
          <p:cNvSpPr/>
          <p:nvPr/>
        </p:nvSpPr>
        <p:spPr>
          <a:xfrm>
            <a:off x="8981808" y="5733636"/>
            <a:ext cx="3030577" cy="3030577"/>
          </a:xfrm>
          <a:prstGeom prst="ellipse">
            <a:avLst/>
          </a:prstGeom>
          <a:noFill/>
          <a:ln w="57150"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69E1E7-EBBB-5461-D3C3-04CBEC0717F4}"/>
              </a:ext>
            </a:extLst>
          </p:cNvPr>
          <p:cNvSpPr/>
          <p:nvPr/>
        </p:nvSpPr>
        <p:spPr>
          <a:xfrm>
            <a:off x="11059987" y="4762988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9F8F69-9EBD-9DB8-A38E-12273AE2C4BE}"/>
              </a:ext>
            </a:extLst>
          </p:cNvPr>
          <p:cNvSpPr txBox="1"/>
          <p:nvPr/>
        </p:nvSpPr>
        <p:spPr>
          <a:xfrm>
            <a:off x="671547" y="2882917"/>
            <a:ext cx="3226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BBF10"/>
                </a:solidFill>
                <a:latin typeface="Oswald SemiBold" pitchFamily="2" charset="77"/>
              </a:rPr>
              <a:t>YOU</a:t>
            </a:r>
            <a:r>
              <a:rPr lang="en-GB" sz="4000" b="1" dirty="0">
                <a:solidFill>
                  <a:schemeClr val="bg1"/>
                </a:solidFill>
                <a:latin typeface="Oswald SemiBold" pitchFamily="2" charset="77"/>
              </a:rPr>
              <a:t> ARE </a:t>
            </a:r>
          </a:p>
          <a:p>
            <a:r>
              <a:rPr lang="en-GB" sz="4000" b="1" dirty="0">
                <a:solidFill>
                  <a:schemeClr val="bg1"/>
                </a:solidFill>
                <a:latin typeface="Oswald SemiBold" pitchFamily="2" charset="77"/>
              </a:rPr>
              <a:t>THE AI</a:t>
            </a:r>
          </a:p>
        </p:txBody>
      </p:sp>
    </p:spTree>
    <p:extLst>
      <p:ext uri="{BB962C8B-B14F-4D97-AF65-F5344CB8AC3E}">
        <p14:creationId xmlns:p14="http://schemas.microsoft.com/office/powerpoint/2010/main" val="423772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4DCF948-4306-55B4-5974-707A1F872C5A}"/>
              </a:ext>
            </a:extLst>
          </p:cNvPr>
          <p:cNvSpPr/>
          <p:nvPr/>
        </p:nvSpPr>
        <p:spPr>
          <a:xfrm>
            <a:off x="1" y="0"/>
            <a:ext cx="428688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123037-2FCB-96E0-705F-49A0968F0F07}"/>
              </a:ext>
            </a:extLst>
          </p:cNvPr>
          <p:cNvSpPr txBox="1"/>
          <p:nvPr/>
        </p:nvSpPr>
        <p:spPr>
          <a:xfrm>
            <a:off x="571727" y="3573282"/>
            <a:ext cx="4205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swald" panose="02000503000000000000" pitchFamily="2" charset="0"/>
              </a:rPr>
              <a:t>Where Do Answers Come From?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2D5DD-EAE7-0582-64AA-A264D6F3EF5F}"/>
              </a:ext>
            </a:extLst>
          </p:cNvPr>
          <p:cNvSpPr txBox="1"/>
          <p:nvPr/>
        </p:nvSpPr>
        <p:spPr>
          <a:xfrm>
            <a:off x="571727" y="3050062"/>
            <a:ext cx="318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C000"/>
                </a:solidFill>
                <a:latin typeface="Oswald SemiBold" pitchFamily="2" charset="77"/>
              </a:rPr>
              <a:t>BIRDS &amp; BEES OF AI: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74026A-DE8E-8A8C-A1CB-8E8A5E0D79F2}"/>
              </a:ext>
            </a:extLst>
          </p:cNvPr>
          <p:cNvSpPr txBox="1"/>
          <p:nvPr/>
        </p:nvSpPr>
        <p:spPr>
          <a:xfrm>
            <a:off x="4879665" y="432268"/>
            <a:ext cx="1898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Google</a:t>
            </a: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45F1A258-5F99-424D-2D53-54EC44595A8C}"/>
              </a:ext>
            </a:extLst>
          </p:cNvPr>
          <p:cNvSpPr/>
          <p:nvPr/>
        </p:nvSpPr>
        <p:spPr>
          <a:xfrm>
            <a:off x="4989102" y="1013983"/>
            <a:ext cx="1377538" cy="1549730"/>
          </a:xfrm>
          <a:prstGeom prst="roundRect">
            <a:avLst>
              <a:gd name="adj" fmla="val 67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B8898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</a:rPr>
              <a:t>Webpage</a:t>
            </a:r>
          </a:p>
          <a:p>
            <a:pPr algn="ctr"/>
            <a:endParaRPr lang="en-US" sz="500" dirty="0">
              <a:solidFill>
                <a:srgbClr val="7B8898"/>
              </a:solidFill>
              <a:latin typeface="Mercury SSm A"/>
            </a:endParaRPr>
          </a:p>
          <a:p>
            <a:pPr algn="ctr"/>
            <a:endParaRPr lang="en-US" sz="500" b="0" i="0" dirty="0">
              <a:solidFill>
                <a:srgbClr val="7B8898"/>
              </a:solidFill>
              <a:effectLst/>
              <a:latin typeface="Mercury SSm A"/>
            </a:endParaRPr>
          </a:p>
          <a:p>
            <a:pPr algn="ctr"/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Lorem ipsum dolor sit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amet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,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consectetur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adipiscing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elit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, sed do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eiusmod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tempor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highlight>
                  <a:srgbClr val="FFFF00"/>
                </a:highlight>
                <a:latin typeface="Mercury SSm A"/>
              </a:rPr>
              <a:t>incididunt</a:t>
            </a:r>
            <a:r>
              <a:rPr lang="en-US" sz="500" b="0" i="0" dirty="0">
                <a:solidFill>
                  <a:srgbClr val="7B8898"/>
                </a:solidFill>
                <a:effectLst/>
                <a:highlight>
                  <a:srgbClr val="FFFF00"/>
                </a:highlight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highlight>
                  <a:srgbClr val="FFFF00"/>
                </a:highlight>
                <a:latin typeface="Mercury SSm A"/>
              </a:rPr>
              <a:t>ut</a:t>
            </a:r>
            <a:r>
              <a:rPr lang="en-US" sz="500" b="0" i="0" dirty="0">
                <a:solidFill>
                  <a:srgbClr val="7B8898"/>
                </a:solidFill>
                <a:effectLst/>
                <a:highlight>
                  <a:srgbClr val="FFFF00"/>
                </a:highlight>
                <a:latin typeface="Mercury SSm A"/>
              </a:rPr>
              <a:t> labore 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et dolore magna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aliqua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. Ut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enim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ad minim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veniam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,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quis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nostrud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exercitation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ullamco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laboris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nisi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ut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aliquip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ex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ea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commodo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consequat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. Duis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aute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irure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dolor in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reprehenderit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in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voluptate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velit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esse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cillum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dolore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eu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fugiat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nulla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pariatur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.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Excepteur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sint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occaecat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cupidatat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non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proident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, sunt in culpa qui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officia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deserunt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mollit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anim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id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est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laborum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.</a:t>
            </a:r>
            <a:endParaRPr lang="en-US" sz="500" dirty="0"/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9C3D0B5A-67FA-9022-ABF1-472DA41FD953}"/>
              </a:ext>
            </a:extLst>
          </p:cNvPr>
          <p:cNvSpPr/>
          <p:nvPr/>
        </p:nvSpPr>
        <p:spPr>
          <a:xfrm>
            <a:off x="6448826" y="1013983"/>
            <a:ext cx="1377538" cy="1549730"/>
          </a:xfrm>
          <a:prstGeom prst="roundRect">
            <a:avLst>
              <a:gd name="adj" fmla="val 675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Webpage</a:t>
            </a:r>
          </a:p>
          <a:p>
            <a:pPr algn="ctr"/>
            <a:endParaRPr lang="en-US" sz="500" dirty="0">
              <a:solidFill>
                <a:srgbClr val="7B8898"/>
              </a:solidFill>
              <a:latin typeface="Mercury SSm A"/>
            </a:endParaRPr>
          </a:p>
          <a:p>
            <a:pPr algn="ctr"/>
            <a:endParaRPr lang="en-US" sz="500" b="0" i="0" dirty="0">
              <a:solidFill>
                <a:srgbClr val="7B8898"/>
              </a:solidFill>
              <a:effectLst/>
              <a:latin typeface="Mercury SSm A"/>
            </a:endParaRPr>
          </a:p>
          <a:p>
            <a:pPr algn="ctr"/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Lorem ipsum dolor sit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amet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,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consectetur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adipiscing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elit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, sed do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eiusmod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tempor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incididunt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ut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labore et dolore magna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aliqua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. Ut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enim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ad minim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veniam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,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quis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nostrud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exercitation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ullamco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laboris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nisi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ut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aliquip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ex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ea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commodo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consequat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. Duis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aute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irure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dolor in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reprehenderit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in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voluptate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velit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esse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cillum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dolore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eu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highlight>
                  <a:srgbClr val="FFFF00"/>
                </a:highlight>
                <a:latin typeface="Mercury SSm A"/>
              </a:rPr>
              <a:t>fugiat</a:t>
            </a:r>
            <a:r>
              <a:rPr lang="en-US" sz="500" b="0" i="0" dirty="0">
                <a:solidFill>
                  <a:srgbClr val="7B8898"/>
                </a:solidFill>
                <a:effectLst/>
                <a:highlight>
                  <a:srgbClr val="FFFF00"/>
                </a:highlight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highlight>
                  <a:srgbClr val="FFFF00"/>
                </a:highlight>
                <a:latin typeface="Mercury SSm A"/>
              </a:rPr>
              <a:t>nulla</a:t>
            </a:r>
            <a:r>
              <a:rPr lang="en-US" sz="500" b="0" i="0" dirty="0">
                <a:solidFill>
                  <a:srgbClr val="7B8898"/>
                </a:solidFill>
                <a:effectLst/>
                <a:highlight>
                  <a:srgbClr val="FFFF00"/>
                </a:highlight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highlight>
                  <a:srgbClr val="FFFF00"/>
                </a:highlight>
                <a:latin typeface="Mercury SSm A"/>
              </a:rPr>
              <a:t>pariatur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.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Excepteur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sint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occaecat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cupidatat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non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proident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, sunt in culpa qui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officia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deserunt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mollit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anim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id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est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laborum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.</a:t>
            </a:r>
            <a:endParaRPr lang="en-US" sz="500" dirty="0"/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20423FB6-9B5C-5998-C7EC-055B8BEF3AC9}"/>
              </a:ext>
            </a:extLst>
          </p:cNvPr>
          <p:cNvSpPr/>
          <p:nvPr/>
        </p:nvSpPr>
        <p:spPr>
          <a:xfrm>
            <a:off x="7908945" y="1013983"/>
            <a:ext cx="1377538" cy="1549730"/>
          </a:xfrm>
          <a:prstGeom prst="roundRect">
            <a:avLst>
              <a:gd name="adj" fmla="val 675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Webpage</a:t>
            </a:r>
          </a:p>
          <a:p>
            <a:pPr algn="ctr"/>
            <a:endParaRPr lang="en-US" sz="500" dirty="0">
              <a:solidFill>
                <a:srgbClr val="7B8898"/>
              </a:solidFill>
              <a:latin typeface="Mercury SSm A"/>
            </a:endParaRPr>
          </a:p>
          <a:p>
            <a:pPr algn="ctr"/>
            <a:endParaRPr lang="en-US" sz="500" b="0" i="0" dirty="0">
              <a:solidFill>
                <a:srgbClr val="7B8898"/>
              </a:solidFill>
              <a:effectLst/>
              <a:latin typeface="Mercury SSm A"/>
            </a:endParaRPr>
          </a:p>
          <a:p>
            <a:pPr algn="ctr"/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Lorem ipsum dolor sit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amet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, </a:t>
            </a:r>
            <a:r>
              <a:rPr lang="en-US" sz="500" b="0" i="0" dirty="0" err="1">
                <a:solidFill>
                  <a:srgbClr val="7B8898"/>
                </a:solidFill>
                <a:effectLst/>
                <a:highlight>
                  <a:srgbClr val="FFFF00"/>
                </a:highlight>
                <a:latin typeface="Mercury SSm A"/>
              </a:rPr>
              <a:t>consectetur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adipiscing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elit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, sed do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eiusmod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tempor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incididunt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ut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labore et dolore magna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aliqua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. Ut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enim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ad minim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veniam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,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quis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nostrud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exercitation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ullamco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laboris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nisi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ut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aliquip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ex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ea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commodo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consequat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. Duis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aute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irure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dolor in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reprehenderit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in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voluptate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velit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esse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cillum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dolore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eu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fugiat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nulla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pariatur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.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Excepteur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sint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occaecat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cupidatat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non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proident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, sunt in culpa qui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officia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deserunt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mollit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anim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id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est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 </a:t>
            </a:r>
            <a:r>
              <a:rPr lang="en-US" sz="500" b="0" i="0" dirty="0" err="1">
                <a:solidFill>
                  <a:srgbClr val="7B8898"/>
                </a:solidFill>
                <a:effectLst/>
                <a:latin typeface="Mercury SSm A"/>
              </a:rPr>
              <a:t>laborum</a:t>
            </a:r>
            <a:r>
              <a:rPr lang="en-US" sz="500" b="0" i="0" dirty="0">
                <a:solidFill>
                  <a:srgbClr val="7B8898"/>
                </a:solidFill>
                <a:effectLst/>
                <a:latin typeface="Mercury SSm A"/>
              </a:rPr>
              <a:t>.</a:t>
            </a:r>
            <a:endParaRPr lang="en-US" sz="5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6F0783-793D-867E-F8B1-4ED5A7800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4606" y="1524397"/>
            <a:ext cx="3024931" cy="1942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962F01-9B61-8514-34CC-13495948A434}"/>
              </a:ext>
            </a:extLst>
          </p:cNvPr>
          <p:cNvSpPr txBox="1"/>
          <p:nvPr/>
        </p:nvSpPr>
        <p:spPr>
          <a:xfrm>
            <a:off x="6185046" y="447351"/>
            <a:ext cx="2359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=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 Dictionary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17503C-F6E8-5927-0317-99E62A50A4AF}"/>
              </a:ext>
            </a:extLst>
          </p:cNvPr>
          <p:cNvSpPr txBox="1"/>
          <p:nvPr/>
        </p:nvSpPr>
        <p:spPr>
          <a:xfrm>
            <a:off x="4868939" y="3595097"/>
            <a:ext cx="2471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Generative 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5231DC-3CAE-ECC4-8BC5-317471226D37}"/>
              </a:ext>
            </a:extLst>
          </p:cNvPr>
          <p:cNvSpPr txBox="1"/>
          <p:nvPr/>
        </p:nvSpPr>
        <p:spPr>
          <a:xfrm>
            <a:off x="7242017" y="3595097"/>
            <a:ext cx="2853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=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 Lego Builder</a:t>
            </a:r>
          </a:p>
        </p:txBody>
      </p:sp>
      <p:pic>
        <p:nvPicPr>
          <p:cNvPr id="13" name="Picture 2" descr="Amazon.com: Room Copenhagen, LEGO Brick Box Stackable Storage Containers -  Decorative Organizational Building Blocks for Kid's Toys and Accessories -  19.69 x 9.84 x 7.09in - Brick 8, Bright Blue : Room Copenhagen: Toys &amp; Games">
            <a:extLst>
              <a:ext uri="{FF2B5EF4-FFF2-40B4-BE49-F238E27FC236}">
                <a16:creationId xmlns:a16="http://schemas.microsoft.com/office/drawing/2014/main" id="{E5860B56-A347-CC44-66A1-2E78BA8D1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893" y="4866276"/>
            <a:ext cx="1201138" cy="77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F57B7A-DFC8-4643-00FF-2C97C3D6AA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350" y="4784598"/>
            <a:ext cx="1307593" cy="9823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0FFFAB-64D8-8ACA-F9B5-E27335F69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3357" y="4846611"/>
            <a:ext cx="1142499" cy="858302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3E137E7-0486-90C3-AE2C-54C8E0B7652C}"/>
              </a:ext>
            </a:extLst>
          </p:cNvPr>
          <p:cNvSpPr txBox="1">
            <a:spLocks/>
          </p:cNvSpPr>
          <p:nvPr/>
        </p:nvSpPr>
        <p:spPr>
          <a:xfrm>
            <a:off x="4879665" y="4258909"/>
            <a:ext cx="1307593" cy="525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Oswald" panose="02000503000000000000" pitchFamily="2" charset="0"/>
                <a:ea typeface="Roboto" panose="02000000000000000000" pitchFamily="2" charset="0"/>
              </a:rPr>
              <a:t>Pattern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BABF6E0-6D36-661C-DEF2-E3A76A5FAEE8}"/>
              </a:ext>
            </a:extLst>
          </p:cNvPr>
          <p:cNvSpPr txBox="1">
            <a:spLocks/>
          </p:cNvSpPr>
          <p:nvPr/>
        </p:nvSpPr>
        <p:spPr>
          <a:xfrm>
            <a:off x="6537435" y="4267504"/>
            <a:ext cx="1307593" cy="525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  <a:latin typeface="Oswald" panose="02000503000000000000" pitchFamily="2" charset="0"/>
                <a:ea typeface="Roboto" panose="02000000000000000000" pitchFamily="2" charset="0"/>
              </a:rPr>
              <a:t>Pattern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7B24954-B4D6-7C08-FEBE-1D219EA9DD04}"/>
              </a:ext>
            </a:extLst>
          </p:cNvPr>
          <p:cNvSpPr txBox="1">
            <a:spLocks/>
          </p:cNvSpPr>
          <p:nvPr/>
        </p:nvSpPr>
        <p:spPr>
          <a:xfrm>
            <a:off x="8120811" y="4258909"/>
            <a:ext cx="1307593" cy="525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Oswald" panose="02000503000000000000" pitchFamily="2" charset="0"/>
                <a:ea typeface="Roboto" panose="02000000000000000000" pitchFamily="2" charset="0"/>
              </a:rPr>
              <a:t>Pattern</a:t>
            </a:r>
          </a:p>
        </p:txBody>
      </p:sp>
      <p:pic>
        <p:nvPicPr>
          <p:cNvPr id="19" name="Picture 18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76FA25CA-E148-19A9-45AB-B55F1944D7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656" y="4267504"/>
            <a:ext cx="2263240" cy="2263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F4CBFCB-48EF-61BB-965D-A53DF57E4F3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5395891" y="1788848"/>
            <a:ext cx="3378715" cy="706644"/>
          </a:xfrm>
          <a:prstGeom prst="straightConnector1">
            <a:avLst/>
          </a:prstGeom>
          <a:ln w="38100">
            <a:solidFill>
              <a:srgbClr val="8FAAD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2A7D796-23AD-8465-4690-600BA47CBF36}"/>
              </a:ext>
            </a:extLst>
          </p:cNvPr>
          <p:cNvCxnSpPr>
            <a:cxnSpLocks/>
          </p:cNvCxnSpPr>
          <p:nvPr/>
        </p:nvCxnSpPr>
        <p:spPr>
          <a:xfrm>
            <a:off x="7368463" y="2222646"/>
            <a:ext cx="1488329" cy="947592"/>
          </a:xfrm>
          <a:prstGeom prst="straightConnector1">
            <a:avLst/>
          </a:prstGeom>
          <a:ln w="38100">
            <a:solidFill>
              <a:srgbClr val="FBBF1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95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0" grpId="0"/>
      <p:bldP spid="11" grpId="0"/>
      <p:bldP spid="12" grpId="0"/>
      <p:bldP spid="16" grpId="0"/>
      <p:bldP spid="17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86888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429101" y="3154791"/>
            <a:ext cx="3625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Oswald" panose="02000503000000000000" pitchFamily="2" charset="0"/>
              </a:rPr>
              <a:t>AI Challenges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E0A5-DE08-DC32-1E59-4D9AF9448DF1}"/>
              </a:ext>
            </a:extLst>
          </p:cNvPr>
          <p:cNvGrpSpPr/>
          <p:nvPr/>
        </p:nvGrpSpPr>
        <p:grpSpPr>
          <a:xfrm>
            <a:off x="4920693" y="672534"/>
            <a:ext cx="6588882" cy="548128"/>
            <a:chOff x="4920693" y="672534"/>
            <a:chExt cx="6588882" cy="5481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9B4D9-3629-5989-B14A-B54C52F1E436}"/>
                </a:ext>
              </a:extLst>
            </p:cNvPr>
            <p:cNvSpPr txBox="1"/>
            <p:nvPr/>
          </p:nvSpPr>
          <p:spPr>
            <a:xfrm>
              <a:off x="5556379" y="672534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Will AI take our jobs?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FCE1B-AF52-998F-2359-61D97781485A}"/>
                </a:ext>
              </a:extLst>
            </p:cNvPr>
            <p:cNvGrpSpPr/>
            <p:nvPr/>
          </p:nvGrpSpPr>
          <p:grpSpPr>
            <a:xfrm>
              <a:off x="4920693" y="672534"/>
              <a:ext cx="534581" cy="548128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3979B2-65F5-D0EF-57AE-55ECD66AD69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4AD41-83D1-B0D6-2089-1B0043B8BDA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1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2F92953-DA0F-64C4-5F3B-EC8A797900AD}"/>
              </a:ext>
            </a:extLst>
          </p:cNvPr>
          <p:cNvGrpSpPr/>
          <p:nvPr/>
        </p:nvGrpSpPr>
        <p:grpSpPr>
          <a:xfrm>
            <a:off x="4920693" y="2404089"/>
            <a:ext cx="6588882" cy="548128"/>
            <a:chOff x="4920693" y="2404089"/>
            <a:chExt cx="6588882" cy="5481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D2C0E0-40AE-499E-8B86-EE2F179B47F0}"/>
                </a:ext>
              </a:extLst>
            </p:cNvPr>
            <p:cNvSpPr txBox="1"/>
            <p:nvPr/>
          </p:nvSpPr>
          <p:spPr>
            <a:xfrm>
              <a:off x="5556379" y="2404089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Will students use AI to complete assignments?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B69E252-08A9-17B5-8B7B-2ABADF467E61}"/>
                </a:ext>
              </a:extLst>
            </p:cNvPr>
            <p:cNvGrpSpPr/>
            <p:nvPr/>
          </p:nvGrpSpPr>
          <p:grpSpPr>
            <a:xfrm>
              <a:off x="4920693" y="2404089"/>
              <a:ext cx="534581" cy="548128"/>
              <a:chOff x="5354165" y="1901952"/>
              <a:chExt cx="677917" cy="69509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7A4EF79-B98F-9BCA-5C45-C0A33E69EBD1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7416B3-621A-FE6F-21AC-2AF3FFE63258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2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323B87-3FC8-8AFD-8931-7E2963247C61}"/>
              </a:ext>
            </a:extLst>
          </p:cNvPr>
          <p:cNvGrpSpPr/>
          <p:nvPr/>
        </p:nvGrpSpPr>
        <p:grpSpPr>
          <a:xfrm>
            <a:off x="5866947" y="1074998"/>
            <a:ext cx="5729125" cy="400110"/>
            <a:chOff x="5866947" y="1074998"/>
            <a:chExt cx="5729125" cy="40011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E51375-04CD-271B-B22E-EC70E9688392}"/>
                </a:ext>
              </a:extLst>
            </p:cNvPr>
            <p:cNvSpPr txBox="1"/>
            <p:nvPr/>
          </p:nvSpPr>
          <p:spPr>
            <a:xfrm>
              <a:off x="6089077" y="1074998"/>
              <a:ext cx="55069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No, but it will change them.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F07D42F-014A-DFC9-8B87-4C8ACCE17A11}"/>
                </a:ext>
              </a:extLst>
            </p:cNvPr>
            <p:cNvSpPr/>
            <p:nvPr/>
          </p:nvSpPr>
          <p:spPr>
            <a:xfrm>
              <a:off x="5866947" y="1168867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4039EF-CE43-6311-09EB-5E247D10BBB9}"/>
              </a:ext>
            </a:extLst>
          </p:cNvPr>
          <p:cNvGrpSpPr/>
          <p:nvPr/>
        </p:nvGrpSpPr>
        <p:grpSpPr>
          <a:xfrm>
            <a:off x="5860025" y="4220673"/>
            <a:ext cx="5642627" cy="707886"/>
            <a:chOff x="5860025" y="4220673"/>
            <a:chExt cx="5642627" cy="70788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431EFA-8D18-6B0E-392B-E2C75DFA9373}"/>
                </a:ext>
              </a:extLst>
            </p:cNvPr>
            <p:cNvSpPr txBox="1"/>
            <p:nvPr/>
          </p:nvSpPr>
          <p:spPr>
            <a:xfrm>
              <a:off x="6082155" y="4220673"/>
              <a:ext cx="54204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Ask students to show their edits and iterations (e.g. track changes).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BFFE7BE-E0C2-E2A1-1F0F-DFD8F6DB47B3}"/>
                </a:ext>
              </a:extLst>
            </p:cNvPr>
            <p:cNvSpPr/>
            <p:nvPr/>
          </p:nvSpPr>
          <p:spPr>
            <a:xfrm>
              <a:off x="5860025" y="4334098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C495307-1A56-A61A-7ECF-AAEE201C4523}"/>
              </a:ext>
            </a:extLst>
          </p:cNvPr>
          <p:cNvGrpSpPr/>
          <p:nvPr/>
        </p:nvGrpSpPr>
        <p:grpSpPr>
          <a:xfrm>
            <a:off x="5866947" y="5513582"/>
            <a:ext cx="5642628" cy="400110"/>
            <a:chOff x="5866947" y="5513582"/>
            <a:chExt cx="5642628" cy="4001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7A140D-BD62-307E-3E8F-C9EEF5793538}"/>
                </a:ext>
              </a:extLst>
            </p:cNvPr>
            <p:cNvSpPr txBox="1"/>
            <p:nvPr/>
          </p:nvSpPr>
          <p:spPr>
            <a:xfrm>
              <a:off x="6089078" y="5513582"/>
              <a:ext cx="5420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Yes!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9B7020B-3ACD-84C8-ED6B-1D1F912DECEB}"/>
                </a:ext>
              </a:extLst>
            </p:cNvPr>
            <p:cNvSpPr/>
            <p:nvPr/>
          </p:nvSpPr>
          <p:spPr>
            <a:xfrm>
              <a:off x="5866947" y="5632518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FCF3BB8-51A5-E5FA-B09C-6DFBCDCDBD2E}"/>
              </a:ext>
            </a:extLst>
          </p:cNvPr>
          <p:cNvGrpSpPr/>
          <p:nvPr/>
        </p:nvGrpSpPr>
        <p:grpSpPr>
          <a:xfrm>
            <a:off x="5860025" y="1422794"/>
            <a:ext cx="5736047" cy="400110"/>
            <a:chOff x="5860025" y="1422794"/>
            <a:chExt cx="5736047" cy="40011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C7F319-CE2E-24FB-60EA-36EE797B53A3}"/>
                </a:ext>
              </a:extLst>
            </p:cNvPr>
            <p:cNvSpPr txBox="1"/>
            <p:nvPr/>
          </p:nvSpPr>
          <p:spPr>
            <a:xfrm>
              <a:off x="6089077" y="1422794"/>
              <a:ext cx="55069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Calculators : Math :: AI : Entrepreneurship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0778D89-626C-528C-36BE-711CBC9DCCC1}"/>
                </a:ext>
              </a:extLst>
            </p:cNvPr>
            <p:cNvSpPr/>
            <p:nvPr/>
          </p:nvSpPr>
          <p:spPr>
            <a:xfrm>
              <a:off x="5860025" y="1542676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F9F58E-303F-24F4-BAED-18B00AB2329A}"/>
              </a:ext>
            </a:extLst>
          </p:cNvPr>
          <p:cNvGrpSpPr/>
          <p:nvPr/>
        </p:nvGrpSpPr>
        <p:grpSpPr>
          <a:xfrm>
            <a:off x="5866947" y="1801628"/>
            <a:ext cx="5729125" cy="400110"/>
            <a:chOff x="5866947" y="1801628"/>
            <a:chExt cx="5729125" cy="4001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D8C3B08-881F-92D8-A084-00DE8B15C503}"/>
                </a:ext>
              </a:extLst>
            </p:cNvPr>
            <p:cNvSpPr txBox="1"/>
            <p:nvPr/>
          </p:nvSpPr>
          <p:spPr>
            <a:xfrm>
              <a:off x="6089077" y="1801628"/>
              <a:ext cx="55069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Internet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F61628F7-3443-B546-1CC7-715255912B8E}"/>
                </a:ext>
              </a:extLst>
            </p:cNvPr>
            <p:cNvSpPr/>
            <p:nvPr/>
          </p:nvSpPr>
          <p:spPr>
            <a:xfrm>
              <a:off x="5866947" y="1916948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0CEF4B-A85A-C2E9-9595-D72065D638A6}"/>
              </a:ext>
            </a:extLst>
          </p:cNvPr>
          <p:cNvGrpSpPr/>
          <p:nvPr/>
        </p:nvGrpSpPr>
        <p:grpSpPr>
          <a:xfrm>
            <a:off x="5860025" y="2806553"/>
            <a:ext cx="5729125" cy="400110"/>
            <a:chOff x="5860025" y="2806553"/>
            <a:chExt cx="5729125" cy="40011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F81061-158A-754B-34AD-AC48B7032C2A}"/>
                </a:ext>
              </a:extLst>
            </p:cNvPr>
            <p:cNvSpPr txBox="1"/>
            <p:nvPr/>
          </p:nvSpPr>
          <p:spPr>
            <a:xfrm>
              <a:off x="6082155" y="2806553"/>
              <a:ext cx="55069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Yes! Whether you’re ready or not.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4578259-A337-BEBC-B7D2-39A7F0A5D86D}"/>
                </a:ext>
              </a:extLst>
            </p:cNvPr>
            <p:cNvSpPr/>
            <p:nvPr/>
          </p:nvSpPr>
          <p:spPr>
            <a:xfrm>
              <a:off x="5860025" y="2900422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358969D-D9D5-0CF8-E89B-5703C35ED33A}"/>
              </a:ext>
            </a:extLst>
          </p:cNvPr>
          <p:cNvGrpSpPr/>
          <p:nvPr/>
        </p:nvGrpSpPr>
        <p:grpSpPr>
          <a:xfrm>
            <a:off x="5866947" y="3154791"/>
            <a:ext cx="5736047" cy="400110"/>
            <a:chOff x="5866947" y="3154791"/>
            <a:chExt cx="5736047" cy="40011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CF215A5-9324-C3AB-1021-B27F224F6865}"/>
                </a:ext>
              </a:extLst>
            </p:cNvPr>
            <p:cNvSpPr txBox="1"/>
            <p:nvPr/>
          </p:nvSpPr>
          <p:spPr>
            <a:xfrm>
              <a:off x="6095999" y="3154791"/>
              <a:ext cx="55069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Make assignments personal. 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51D7458-1072-592E-4324-0F81BB6DC3EE}"/>
                </a:ext>
              </a:extLst>
            </p:cNvPr>
            <p:cNvSpPr/>
            <p:nvPr/>
          </p:nvSpPr>
          <p:spPr>
            <a:xfrm>
              <a:off x="5866947" y="3274673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C73EA1B-F6B3-676E-4D22-A0AACE228C90}"/>
              </a:ext>
            </a:extLst>
          </p:cNvPr>
          <p:cNvGrpSpPr/>
          <p:nvPr/>
        </p:nvGrpSpPr>
        <p:grpSpPr>
          <a:xfrm>
            <a:off x="5873869" y="3536112"/>
            <a:ext cx="5729125" cy="707886"/>
            <a:chOff x="5873869" y="3536112"/>
            <a:chExt cx="5729125" cy="70788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1B4A86-C310-B26B-EAF8-CB34D9C23070}"/>
                </a:ext>
              </a:extLst>
            </p:cNvPr>
            <p:cNvSpPr txBox="1"/>
            <p:nvPr/>
          </p:nvSpPr>
          <p:spPr>
            <a:xfrm>
              <a:off x="6095999" y="3536112"/>
              <a:ext cx="55069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Convert written assignments to short (video) presentations.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B532D25-006B-07D4-4956-EFD91938DE18}"/>
                </a:ext>
              </a:extLst>
            </p:cNvPr>
            <p:cNvSpPr/>
            <p:nvPr/>
          </p:nvSpPr>
          <p:spPr>
            <a:xfrm>
              <a:off x="5873869" y="3651432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BAFC4CD-FE7F-6A9F-A955-D0E222A9F03C}"/>
              </a:ext>
            </a:extLst>
          </p:cNvPr>
          <p:cNvGrpSpPr/>
          <p:nvPr/>
        </p:nvGrpSpPr>
        <p:grpSpPr>
          <a:xfrm>
            <a:off x="4920693" y="5135046"/>
            <a:ext cx="6588882" cy="548128"/>
            <a:chOff x="4920693" y="5135046"/>
            <a:chExt cx="6588882" cy="54812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E3D04E2-A413-F93F-479C-1F7E29D70B16}"/>
                </a:ext>
              </a:extLst>
            </p:cNvPr>
            <p:cNvSpPr txBox="1"/>
            <p:nvPr/>
          </p:nvSpPr>
          <p:spPr>
            <a:xfrm>
              <a:off x="5556379" y="5135046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Will AI lie to you?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536E7A0-4816-F892-8841-4C0447F9B6E6}"/>
                </a:ext>
              </a:extLst>
            </p:cNvPr>
            <p:cNvGrpSpPr/>
            <p:nvPr/>
          </p:nvGrpSpPr>
          <p:grpSpPr>
            <a:xfrm>
              <a:off x="4920693" y="5135046"/>
              <a:ext cx="534581" cy="548128"/>
              <a:chOff x="5354165" y="1901952"/>
              <a:chExt cx="677917" cy="69509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DC8A934-98B1-EC06-E40F-17050E89A123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56BC4B9-65B0-66DE-5489-A2B11B0C2646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3</a:t>
                </a: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19DB614-A7E4-1621-9D73-27E0E4EAFC3C}"/>
              </a:ext>
            </a:extLst>
          </p:cNvPr>
          <p:cNvGrpSpPr/>
          <p:nvPr/>
        </p:nvGrpSpPr>
        <p:grpSpPr>
          <a:xfrm>
            <a:off x="5873869" y="5942569"/>
            <a:ext cx="5642628" cy="400110"/>
            <a:chOff x="5873869" y="5942569"/>
            <a:chExt cx="5642628" cy="40011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1C0E091-87A7-51EB-CCFA-B21D2BA74F00}"/>
                </a:ext>
              </a:extLst>
            </p:cNvPr>
            <p:cNvSpPr txBox="1"/>
            <p:nvPr/>
          </p:nvSpPr>
          <p:spPr>
            <a:xfrm>
              <a:off x="6096000" y="5942569"/>
              <a:ext cx="5420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Hallucinations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812F5F1-0732-F056-979F-A4FBB60E7A0F}"/>
                </a:ext>
              </a:extLst>
            </p:cNvPr>
            <p:cNvSpPr/>
            <p:nvPr/>
          </p:nvSpPr>
          <p:spPr>
            <a:xfrm>
              <a:off x="5873869" y="6061505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376268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641E2-EA8C-7FEB-54B1-9666F6E10127}"/>
              </a:ext>
            </a:extLst>
          </p:cNvPr>
          <p:cNvSpPr txBox="1"/>
          <p:nvPr/>
        </p:nvSpPr>
        <p:spPr>
          <a:xfrm>
            <a:off x="944545" y="3208117"/>
            <a:ext cx="2145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DD300"/>
                </a:solidFill>
                <a:effectLst/>
                <a:uLnTx/>
                <a:uFillTx/>
                <a:latin typeface="Oswald SemiBold" pitchFamily="2" charset="77"/>
                <a:ea typeface="+mn-ea"/>
                <a:cs typeface="+mn-cs"/>
              </a:rPr>
              <a:t>Quotes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6CBEB-7AA4-2910-1C07-8D30EDAE1C4A}"/>
              </a:ext>
            </a:extLst>
          </p:cNvPr>
          <p:cNvSpPr txBox="1"/>
          <p:nvPr/>
        </p:nvSpPr>
        <p:spPr>
          <a:xfrm>
            <a:off x="4077432" y="735099"/>
            <a:ext cx="7640131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DD3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“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E9EAE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If God had intended for us to fly, he would have given us wings.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DD3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It’s dangerous and will never be practical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DD3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DD3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”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DD300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35DC63-AF04-4946-E410-F34282855030}"/>
              </a:ext>
            </a:extLst>
          </p:cNvPr>
          <p:cNvSpPr txBox="1"/>
          <p:nvPr/>
        </p:nvSpPr>
        <p:spPr>
          <a:xfrm>
            <a:off x="4077432" y="2756712"/>
            <a:ext cx="7289402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DD3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“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E9EAE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 predict that the horse will be with us for centuries, the automobile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DD3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is a novelty, a fad.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DD3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”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DD300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185A9-E628-ABB7-9916-206B0A66FCCE}"/>
              </a:ext>
            </a:extLst>
          </p:cNvPr>
          <p:cNvSpPr txBox="1"/>
          <p:nvPr/>
        </p:nvSpPr>
        <p:spPr>
          <a:xfrm>
            <a:off x="4077431" y="4778325"/>
            <a:ext cx="7640131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DD3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“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E9EAE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The telephone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DD3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has too many shortcomings to be seriously considered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E9EAE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as a means of communication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DD3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”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DD300"/>
              </a:solidFill>
              <a:effectLst/>
              <a:uLnTx/>
              <a:uFillTx/>
              <a:latin typeface="Roboto Medium" panose="02000000000000000000" pitchFamily="2" charset="0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FE24FB-E19C-90DA-EE02-A84765C0A253}"/>
              </a:ext>
            </a:extLst>
          </p:cNvPr>
          <p:cNvSpPr txBox="1"/>
          <p:nvPr/>
        </p:nvSpPr>
        <p:spPr>
          <a:xfrm>
            <a:off x="4077432" y="1718937"/>
            <a:ext cx="6199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D300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9EAEA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9EAEA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Orville &amp; Wilber Wright's father, 1903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23F43-6202-45F8-857F-A92258E96C37}"/>
              </a:ext>
            </a:extLst>
          </p:cNvPr>
          <p:cNvSpPr txBox="1"/>
          <p:nvPr/>
        </p:nvSpPr>
        <p:spPr>
          <a:xfrm>
            <a:off x="4077432" y="3669782"/>
            <a:ext cx="6199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D300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9EAEA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9EAEA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President William McKinley, 1901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99CEBB-8551-A271-CBFC-819B703B7A8B}"/>
              </a:ext>
            </a:extLst>
          </p:cNvPr>
          <p:cNvSpPr txBox="1"/>
          <p:nvPr/>
        </p:nvSpPr>
        <p:spPr>
          <a:xfrm>
            <a:off x="4077431" y="5725649"/>
            <a:ext cx="697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D300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9EAEA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9EAEA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William Orton, President of Western Union, 1876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F8CB0EC-676B-D920-E881-E839BE752E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600" t="12237" b="33333"/>
          <a:stretch/>
        </p:blipFill>
        <p:spPr>
          <a:xfrm flipH="1" flipV="1">
            <a:off x="381240" y="4361934"/>
            <a:ext cx="2935944" cy="17677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4AF063-9871-C7E8-AABB-A4D77AD0CC9C}"/>
              </a:ext>
            </a:extLst>
          </p:cNvPr>
          <p:cNvSpPr txBox="1"/>
          <p:nvPr/>
        </p:nvSpPr>
        <p:spPr>
          <a:xfrm rot="20564150">
            <a:off x="3940274" y="4062360"/>
            <a:ext cx="8680947" cy="1431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tencil" panose="040409050D0802020404" pitchFamily="82" charset="0"/>
                <a:ea typeface="Roboto Medium" panose="02000000000000000000" pitchFamily="2" charset="0"/>
              </a:rPr>
              <a:t>LIES</a:t>
            </a:r>
          </a:p>
        </p:txBody>
      </p:sp>
    </p:spTree>
    <p:extLst>
      <p:ext uri="{BB962C8B-B14F-4D97-AF65-F5344CB8AC3E}">
        <p14:creationId xmlns:p14="http://schemas.microsoft.com/office/powerpoint/2010/main" val="119558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/>
          <p:nvPr/>
        </p:nvSpPr>
        <p:spPr>
          <a:xfrm rot="10800000" flipH="1">
            <a:off x="-4" y="-18809"/>
            <a:ext cx="2645200" cy="6876800"/>
          </a:xfrm>
          <a:prstGeom prst="rtTriangle">
            <a:avLst/>
          </a:prstGeom>
          <a:solidFill>
            <a:srgbClr val="FFCE00"/>
          </a:solidFill>
          <a:ln>
            <a:noFill/>
          </a:ln>
        </p:spPr>
        <p:txBody>
          <a:bodyPr spcFirstLastPara="1" wrap="square" lIns="128367" tIns="128367" rIns="128367" bIns="128367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0CF01D-32A2-3797-761D-568EC37C45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53" r="1217"/>
          <a:stretch/>
        </p:blipFill>
        <p:spPr>
          <a:xfrm>
            <a:off x="4968403" y="680794"/>
            <a:ext cx="6954796" cy="61960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842693-8A70-1CD0-CCC6-1D3999E64214}"/>
              </a:ext>
            </a:extLst>
          </p:cNvPr>
          <p:cNvSpPr/>
          <p:nvPr/>
        </p:nvSpPr>
        <p:spPr>
          <a:xfrm>
            <a:off x="5322849" y="2720898"/>
            <a:ext cx="6348760" cy="1888273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" name="Google Shape;58;p13">
            <a:extLst>
              <a:ext uri="{FF2B5EF4-FFF2-40B4-BE49-F238E27FC236}">
                <a16:creationId xmlns:a16="http://schemas.microsoft.com/office/drawing/2014/main" id="{AF59E38C-EFB0-04A9-D081-94639CDD767B}"/>
              </a:ext>
            </a:extLst>
          </p:cNvPr>
          <p:cNvSpPr txBox="1"/>
          <p:nvPr/>
        </p:nvSpPr>
        <p:spPr>
          <a:xfrm flipH="1">
            <a:off x="1161597" y="2952135"/>
            <a:ext cx="2645203" cy="99133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lnSpc>
                <a:spcPct val="115000"/>
              </a:lnSpc>
              <a:buClr>
                <a:srgbClr val="000000"/>
              </a:buClr>
              <a:defRPr/>
            </a:pPr>
            <a:r>
              <a:rPr lang="en-US" sz="4800" kern="0" dirty="0">
                <a:solidFill>
                  <a:srgbClr val="FF0066"/>
                </a:solidFill>
                <a:latin typeface="Hand Of Sean (Demo)" panose="020B0604020202020204" charset="0"/>
                <a:cs typeface="Arial"/>
                <a:sym typeface="Oswald Regular"/>
              </a:rPr>
              <a:t>Email</a:t>
            </a:r>
            <a:endParaRPr lang="en-US" sz="4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nd Of Sean (Demo)" panose="020B0604020202020204" charset="0"/>
              <a:cs typeface="Arial"/>
              <a:sym typeface="Oswald Regular"/>
            </a:endParaRP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A1E68028-7EA5-BC9A-B6ED-40CCBC39DE18}"/>
              </a:ext>
            </a:extLst>
          </p:cNvPr>
          <p:cNvSpPr/>
          <p:nvPr/>
        </p:nvSpPr>
        <p:spPr>
          <a:xfrm rot="21001555">
            <a:off x="2711319" y="2969305"/>
            <a:ext cx="3054396" cy="990028"/>
          </a:xfrm>
          <a:prstGeom prst="arc">
            <a:avLst>
              <a:gd name="adj1" fmla="val 12312998"/>
              <a:gd name="adj2" fmla="val 21232958"/>
            </a:avLst>
          </a:prstGeom>
          <a:ln w="38100">
            <a:solidFill>
              <a:srgbClr val="FF00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851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uiExpand="1" build="p" bldLvl="3"/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1D99ECAA-736C-7CFD-86AC-EE2F5CD44B76}"/>
              </a:ext>
            </a:extLst>
          </p:cNvPr>
          <p:cNvSpPr/>
          <p:nvPr/>
        </p:nvSpPr>
        <p:spPr>
          <a:xfrm rot="5400000" flipH="1">
            <a:off x="-379859" y="242244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gradFill>
            <a:gsLst>
              <a:gs pos="30000">
                <a:schemeClr val="bg1"/>
              </a:gs>
              <a:gs pos="67000">
                <a:srgbClr val="E9EAEA"/>
              </a:gs>
              <a:gs pos="76000">
                <a:srgbClr val="E9EAEA"/>
              </a:gs>
              <a:gs pos="89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500787" y="512787"/>
            <a:ext cx="620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Oswald SemiBold" pitchFamily="2" charset="77"/>
              </a:rPr>
              <a:t>AI BENEFITS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CD91C-4DA8-6E54-9219-58CDA54557FC}"/>
              </a:ext>
            </a:extLst>
          </p:cNvPr>
          <p:cNvGrpSpPr/>
          <p:nvPr/>
        </p:nvGrpSpPr>
        <p:grpSpPr>
          <a:xfrm>
            <a:off x="784401" y="1846922"/>
            <a:ext cx="6590377" cy="548128"/>
            <a:chOff x="784401" y="1846922"/>
            <a:chExt cx="6590377" cy="5481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6D1B08-9A76-89BF-391B-D0248EC017A8}"/>
                </a:ext>
              </a:extLst>
            </p:cNvPr>
            <p:cNvSpPr txBox="1"/>
            <p:nvPr/>
          </p:nvSpPr>
          <p:spPr>
            <a:xfrm>
              <a:off x="1421582" y="1882718"/>
              <a:ext cx="5953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For students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BA2DE1B-ECAF-E69E-5B63-F9C4EFECF0CA}"/>
                </a:ext>
              </a:extLst>
            </p:cNvPr>
            <p:cNvGrpSpPr/>
            <p:nvPr/>
          </p:nvGrpSpPr>
          <p:grpSpPr>
            <a:xfrm>
              <a:off x="784401" y="1846922"/>
              <a:ext cx="534581" cy="548128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390BAC-757F-E66A-C8B7-DEFC3103A00F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628BC4-D2DB-756C-F1D0-317FEFCD75DE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1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C96431-722D-49AA-F413-AB0E009B62C7}"/>
              </a:ext>
            </a:extLst>
          </p:cNvPr>
          <p:cNvGrpSpPr/>
          <p:nvPr/>
        </p:nvGrpSpPr>
        <p:grpSpPr>
          <a:xfrm>
            <a:off x="784401" y="4303828"/>
            <a:ext cx="6590377" cy="548128"/>
            <a:chOff x="784401" y="3764572"/>
            <a:chExt cx="6590377" cy="5481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196993-043C-5929-B1BC-7B5A28A86A37}"/>
                </a:ext>
              </a:extLst>
            </p:cNvPr>
            <p:cNvSpPr txBox="1"/>
            <p:nvPr/>
          </p:nvSpPr>
          <p:spPr>
            <a:xfrm>
              <a:off x="1421582" y="3800368"/>
              <a:ext cx="5953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For you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B0C0788-571F-32DA-0D2D-D2BFFA0D3977}"/>
                </a:ext>
              </a:extLst>
            </p:cNvPr>
            <p:cNvGrpSpPr/>
            <p:nvPr/>
          </p:nvGrpSpPr>
          <p:grpSpPr>
            <a:xfrm>
              <a:off x="784401" y="3764572"/>
              <a:ext cx="534581" cy="548128"/>
              <a:chOff x="5354165" y="1901952"/>
              <a:chExt cx="677917" cy="695097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D5B567B-D6ED-197F-325D-CF8C52132E63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F35103-B61A-2EF9-3C4A-C501B8CB0ED6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2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59CCE9-21BF-A548-4373-583FD0692851}"/>
              </a:ext>
            </a:extLst>
          </p:cNvPr>
          <p:cNvGrpSpPr/>
          <p:nvPr/>
        </p:nvGrpSpPr>
        <p:grpSpPr>
          <a:xfrm>
            <a:off x="1645653" y="2395050"/>
            <a:ext cx="5729125" cy="461665"/>
            <a:chOff x="1645653" y="2395050"/>
            <a:chExt cx="5729125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B2D0762-274A-48CA-FEFE-EFDCCBE36091}"/>
                </a:ext>
              </a:extLst>
            </p:cNvPr>
            <p:cNvSpPr txBox="1"/>
            <p:nvPr/>
          </p:nvSpPr>
          <p:spPr>
            <a:xfrm>
              <a:off x="1867783" y="2395050"/>
              <a:ext cx="5506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Idea generation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1D37383-9456-29B7-E867-F5277F572AC7}"/>
                </a:ext>
              </a:extLst>
            </p:cNvPr>
            <p:cNvSpPr/>
            <p:nvPr/>
          </p:nvSpPr>
          <p:spPr>
            <a:xfrm>
              <a:off x="1645653" y="2544121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DB753-232C-313E-AE07-1EBC6B0672B4}"/>
              </a:ext>
            </a:extLst>
          </p:cNvPr>
          <p:cNvGrpSpPr/>
          <p:nvPr/>
        </p:nvGrpSpPr>
        <p:grpSpPr>
          <a:xfrm>
            <a:off x="1645653" y="2856715"/>
            <a:ext cx="5729125" cy="461665"/>
            <a:chOff x="1645653" y="2856715"/>
            <a:chExt cx="5729125" cy="46166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93DAD61-8380-F1A0-A062-31D0CE3B3D89}"/>
                </a:ext>
              </a:extLst>
            </p:cNvPr>
            <p:cNvSpPr txBox="1"/>
            <p:nvPr/>
          </p:nvSpPr>
          <p:spPr>
            <a:xfrm>
              <a:off x="1867783" y="2856715"/>
              <a:ext cx="5506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Customer interviewing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545D93E-4DF4-36C6-4FB9-7DC2FED874BE}"/>
                </a:ext>
              </a:extLst>
            </p:cNvPr>
            <p:cNvSpPr/>
            <p:nvPr/>
          </p:nvSpPr>
          <p:spPr>
            <a:xfrm>
              <a:off x="1645653" y="3005786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C6333F-EE84-9F57-6583-FD1BCDF7751F}"/>
              </a:ext>
            </a:extLst>
          </p:cNvPr>
          <p:cNvGrpSpPr/>
          <p:nvPr/>
        </p:nvGrpSpPr>
        <p:grpSpPr>
          <a:xfrm>
            <a:off x="1645653" y="4857909"/>
            <a:ext cx="5729125" cy="461665"/>
            <a:chOff x="1645653" y="4318653"/>
            <a:chExt cx="5729125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44AAA38-C0DF-A0F1-AA4B-2090EA922D30}"/>
                </a:ext>
              </a:extLst>
            </p:cNvPr>
            <p:cNvSpPr txBox="1"/>
            <p:nvPr/>
          </p:nvSpPr>
          <p:spPr>
            <a:xfrm>
              <a:off x="1867783" y="4318653"/>
              <a:ext cx="5506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Course prep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BF88E40-156B-9957-C3CC-96EADE0F36CB}"/>
                </a:ext>
              </a:extLst>
            </p:cNvPr>
            <p:cNvSpPr/>
            <p:nvPr/>
          </p:nvSpPr>
          <p:spPr>
            <a:xfrm>
              <a:off x="1645653" y="4467724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CF1283-38DB-1D17-4DCB-C7C162A212F7}"/>
              </a:ext>
            </a:extLst>
          </p:cNvPr>
          <p:cNvGrpSpPr/>
          <p:nvPr/>
        </p:nvGrpSpPr>
        <p:grpSpPr>
          <a:xfrm>
            <a:off x="1645653" y="5319574"/>
            <a:ext cx="5729125" cy="461665"/>
            <a:chOff x="1645653" y="4780318"/>
            <a:chExt cx="5729125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972041-2DE3-5C9A-EA54-DBAB02461F39}"/>
                </a:ext>
              </a:extLst>
            </p:cNvPr>
            <p:cNvSpPr txBox="1"/>
            <p:nvPr/>
          </p:nvSpPr>
          <p:spPr>
            <a:xfrm>
              <a:off x="1867783" y="4780318"/>
              <a:ext cx="5506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Research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20152D4-32FF-80A0-923E-52ECE1AA30A9}"/>
                </a:ext>
              </a:extLst>
            </p:cNvPr>
            <p:cNvSpPr/>
            <p:nvPr/>
          </p:nvSpPr>
          <p:spPr>
            <a:xfrm>
              <a:off x="1645653" y="4929389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733F21-E590-94FB-F22F-16BC37D6AFD9}"/>
              </a:ext>
            </a:extLst>
          </p:cNvPr>
          <p:cNvGrpSpPr/>
          <p:nvPr/>
        </p:nvGrpSpPr>
        <p:grpSpPr>
          <a:xfrm>
            <a:off x="1645653" y="5830295"/>
            <a:ext cx="5729125" cy="461665"/>
            <a:chOff x="1645653" y="5291039"/>
            <a:chExt cx="5729125" cy="46166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0A20A11-5148-5AC7-0607-1FB960166D89}"/>
                </a:ext>
              </a:extLst>
            </p:cNvPr>
            <p:cNvSpPr txBox="1"/>
            <p:nvPr/>
          </p:nvSpPr>
          <p:spPr>
            <a:xfrm>
              <a:off x="1867783" y="5291039"/>
              <a:ext cx="5506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Biggest time saver?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3EA1D4F-331B-CF41-0C16-0B4D178AA497}"/>
                </a:ext>
              </a:extLst>
            </p:cNvPr>
            <p:cNvSpPr/>
            <p:nvPr/>
          </p:nvSpPr>
          <p:spPr>
            <a:xfrm>
              <a:off x="1645653" y="5440110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557359-B76B-0C90-5BD0-B12A4D1D07E0}"/>
              </a:ext>
            </a:extLst>
          </p:cNvPr>
          <p:cNvGrpSpPr/>
          <p:nvPr/>
        </p:nvGrpSpPr>
        <p:grpSpPr>
          <a:xfrm>
            <a:off x="1645653" y="3294795"/>
            <a:ext cx="5729125" cy="461665"/>
            <a:chOff x="1645653" y="2395050"/>
            <a:chExt cx="5729125" cy="4616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1A8405-B91F-8587-4E4D-47184FC6F9A5}"/>
                </a:ext>
              </a:extLst>
            </p:cNvPr>
            <p:cNvSpPr txBox="1"/>
            <p:nvPr/>
          </p:nvSpPr>
          <p:spPr>
            <a:xfrm>
              <a:off x="1867783" y="2395050"/>
              <a:ext cx="5506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Financial modeling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846A042-EFAF-F574-7D55-CCC53FE39DBD}"/>
                </a:ext>
              </a:extLst>
            </p:cNvPr>
            <p:cNvSpPr/>
            <p:nvPr/>
          </p:nvSpPr>
          <p:spPr>
            <a:xfrm>
              <a:off x="1645653" y="2544121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CBA848-72C2-2DCD-81F4-322E320981DE}"/>
              </a:ext>
            </a:extLst>
          </p:cNvPr>
          <p:cNvGrpSpPr/>
          <p:nvPr/>
        </p:nvGrpSpPr>
        <p:grpSpPr>
          <a:xfrm>
            <a:off x="1645653" y="3756460"/>
            <a:ext cx="5729125" cy="461665"/>
            <a:chOff x="1645653" y="2856715"/>
            <a:chExt cx="5729125" cy="4616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B0A2C37-48DE-1E88-F34D-B64070EB7E74}"/>
                </a:ext>
              </a:extLst>
            </p:cNvPr>
            <p:cNvSpPr txBox="1"/>
            <p:nvPr/>
          </p:nvSpPr>
          <p:spPr>
            <a:xfrm>
              <a:off x="1867783" y="2856715"/>
              <a:ext cx="5506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MVP development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1C5CC16-4D09-978A-9C66-DF94F5B10806}"/>
                </a:ext>
              </a:extLst>
            </p:cNvPr>
            <p:cNvSpPr/>
            <p:nvPr/>
          </p:nvSpPr>
          <p:spPr>
            <a:xfrm>
              <a:off x="1645653" y="3005786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7" name="Flowchart: Manual Input 2">
            <a:extLst>
              <a:ext uri="{FF2B5EF4-FFF2-40B4-BE49-F238E27FC236}">
                <a16:creationId xmlns:a16="http://schemas.microsoft.com/office/drawing/2014/main" id="{25CBEFAD-CDF3-6E33-099E-9E2F01896949}"/>
              </a:ext>
            </a:extLst>
          </p:cNvPr>
          <p:cNvSpPr/>
          <p:nvPr/>
        </p:nvSpPr>
        <p:spPr>
          <a:xfrm rot="16200000" flipH="1">
            <a:off x="5132477" y="-269699"/>
            <a:ext cx="6958117" cy="729729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0 w 10000"/>
              <a:gd name="connsiteY3" fmla="*/ 10000 h 11264"/>
              <a:gd name="connsiteX4" fmla="*/ 0 w 10000"/>
              <a:gd name="connsiteY4" fmla="*/ 2000 h 11264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16 w 10000"/>
              <a:gd name="connsiteY3" fmla="*/ 11196 h 11264"/>
              <a:gd name="connsiteX4" fmla="*/ 0 w 10000"/>
              <a:gd name="connsiteY4" fmla="*/ 2000 h 11264"/>
              <a:gd name="connsiteX0" fmla="*/ 22 w 10022"/>
              <a:gd name="connsiteY0" fmla="*/ 2000 h 11264"/>
              <a:gd name="connsiteX1" fmla="*/ 10022 w 10022"/>
              <a:gd name="connsiteY1" fmla="*/ 0 h 11264"/>
              <a:gd name="connsiteX2" fmla="*/ 10022 w 10022"/>
              <a:gd name="connsiteY2" fmla="*/ 11264 h 11264"/>
              <a:gd name="connsiteX3" fmla="*/ 0 w 10022"/>
              <a:gd name="connsiteY3" fmla="*/ 11257 h 11264"/>
              <a:gd name="connsiteX4" fmla="*/ 22 w 10022"/>
              <a:gd name="connsiteY4" fmla="*/ 2000 h 11264"/>
              <a:gd name="connsiteX0" fmla="*/ 0 w 10145"/>
              <a:gd name="connsiteY0" fmla="*/ 1915 h 11264"/>
              <a:gd name="connsiteX1" fmla="*/ 10145 w 10145"/>
              <a:gd name="connsiteY1" fmla="*/ 0 h 11264"/>
              <a:gd name="connsiteX2" fmla="*/ 10145 w 10145"/>
              <a:gd name="connsiteY2" fmla="*/ 11264 h 11264"/>
              <a:gd name="connsiteX3" fmla="*/ 123 w 10145"/>
              <a:gd name="connsiteY3" fmla="*/ 11257 h 11264"/>
              <a:gd name="connsiteX4" fmla="*/ 0 w 10145"/>
              <a:gd name="connsiteY4" fmla="*/ 1915 h 11264"/>
              <a:gd name="connsiteX0" fmla="*/ 89 w 10234"/>
              <a:gd name="connsiteY0" fmla="*/ 1915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89 w 10234"/>
              <a:gd name="connsiteY4" fmla="*/ 1915 h 11427"/>
              <a:gd name="connsiteX0" fmla="*/ 184 w 10234"/>
              <a:gd name="connsiteY0" fmla="*/ 1894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184 w 10234"/>
              <a:gd name="connsiteY4" fmla="*/ 1894 h 11427"/>
              <a:gd name="connsiteX0" fmla="*/ 2 w 10052"/>
              <a:gd name="connsiteY0" fmla="*/ 1894 h 11264"/>
              <a:gd name="connsiteX1" fmla="*/ 10052 w 10052"/>
              <a:gd name="connsiteY1" fmla="*/ 0 h 11264"/>
              <a:gd name="connsiteX2" fmla="*/ 10052 w 10052"/>
              <a:gd name="connsiteY2" fmla="*/ 11264 h 11264"/>
              <a:gd name="connsiteX3" fmla="*/ 2 w 10052"/>
              <a:gd name="connsiteY3" fmla="*/ 11264 h 11264"/>
              <a:gd name="connsiteX4" fmla="*/ 2 w 10052"/>
              <a:gd name="connsiteY4" fmla="*/ 1894 h 11264"/>
              <a:gd name="connsiteX0" fmla="*/ 0 w 10050"/>
              <a:gd name="connsiteY0" fmla="*/ 1894 h 11264"/>
              <a:gd name="connsiteX1" fmla="*/ 10050 w 10050"/>
              <a:gd name="connsiteY1" fmla="*/ 0 h 11264"/>
              <a:gd name="connsiteX2" fmla="*/ 10050 w 10050"/>
              <a:gd name="connsiteY2" fmla="*/ 11264 h 11264"/>
              <a:gd name="connsiteX3" fmla="*/ 425 w 10050"/>
              <a:gd name="connsiteY3" fmla="*/ 11162 h 11264"/>
              <a:gd name="connsiteX4" fmla="*/ 0 w 10050"/>
              <a:gd name="connsiteY4" fmla="*/ 1894 h 11264"/>
              <a:gd name="connsiteX0" fmla="*/ 89 w 10139"/>
              <a:gd name="connsiteY0" fmla="*/ 1894 h 11305"/>
              <a:gd name="connsiteX1" fmla="*/ 10139 w 10139"/>
              <a:gd name="connsiteY1" fmla="*/ 0 h 11305"/>
              <a:gd name="connsiteX2" fmla="*/ 10139 w 10139"/>
              <a:gd name="connsiteY2" fmla="*/ 11264 h 11305"/>
              <a:gd name="connsiteX3" fmla="*/ 0 w 10139"/>
              <a:gd name="connsiteY3" fmla="*/ 11305 h 11305"/>
              <a:gd name="connsiteX4" fmla="*/ 89 w 10139"/>
              <a:gd name="connsiteY4" fmla="*/ 1894 h 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9" h="11305">
                <a:moveTo>
                  <a:pt x="89" y="1894"/>
                </a:moveTo>
                <a:lnTo>
                  <a:pt x="10139" y="0"/>
                </a:lnTo>
                <a:lnTo>
                  <a:pt x="10139" y="11264"/>
                </a:lnTo>
                <a:lnTo>
                  <a:pt x="0" y="11305"/>
                </a:lnTo>
                <a:cubicBezTo>
                  <a:pt x="-5" y="8240"/>
                  <a:pt x="94" y="4959"/>
                  <a:pt x="89" y="1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3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1D99ECAA-736C-7CFD-86AC-EE2F5CD44B76}"/>
              </a:ext>
            </a:extLst>
          </p:cNvPr>
          <p:cNvSpPr/>
          <p:nvPr/>
        </p:nvSpPr>
        <p:spPr>
          <a:xfrm rot="5400000" flipH="1">
            <a:off x="-379859" y="242244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gradFill>
            <a:gsLst>
              <a:gs pos="30000">
                <a:schemeClr val="bg1"/>
              </a:gs>
              <a:gs pos="67000">
                <a:srgbClr val="E9EAEA"/>
              </a:gs>
              <a:gs pos="76000">
                <a:srgbClr val="E9EAEA"/>
              </a:gs>
              <a:gs pos="89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500787" y="512787"/>
            <a:ext cx="620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Oswald SemiBold" pitchFamily="2" charset="77"/>
              </a:rPr>
              <a:t>AI BENEFITS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CD91C-4DA8-6E54-9219-58CDA54557FC}"/>
              </a:ext>
            </a:extLst>
          </p:cNvPr>
          <p:cNvGrpSpPr/>
          <p:nvPr/>
        </p:nvGrpSpPr>
        <p:grpSpPr>
          <a:xfrm>
            <a:off x="784401" y="1846922"/>
            <a:ext cx="6590377" cy="548128"/>
            <a:chOff x="784401" y="1846922"/>
            <a:chExt cx="6590377" cy="5481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6D1B08-9A76-89BF-391B-D0248EC017A8}"/>
                </a:ext>
              </a:extLst>
            </p:cNvPr>
            <p:cNvSpPr txBox="1"/>
            <p:nvPr/>
          </p:nvSpPr>
          <p:spPr>
            <a:xfrm>
              <a:off x="1421582" y="1882718"/>
              <a:ext cx="5953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For students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BA2DE1B-ECAF-E69E-5B63-F9C4EFECF0CA}"/>
                </a:ext>
              </a:extLst>
            </p:cNvPr>
            <p:cNvGrpSpPr/>
            <p:nvPr/>
          </p:nvGrpSpPr>
          <p:grpSpPr>
            <a:xfrm>
              <a:off x="784401" y="1846922"/>
              <a:ext cx="534581" cy="548128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390BAC-757F-E66A-C8B7-DEFC3103A00F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628BC4-D2DB-756C-F1D0-317FEFCD75DE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1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C96431-722D-49AA-F413-AB0E009B62C7}"/>
              </a:ext>
            </a:extLst>
          </p:cNvPr>
          <p:cNvGrpSpPr/>
          <p:nvPr/>
        </p:nvGrpSpPr>
        <p:grpSpPr>
          <a:xfrm>
            <a:off x="784401" y="4303828"/>
            <a:ext cx="6590377" cy="548128"/>
            <a:chOff x="784401" y="3764572"/>
            <a:chExt cx="6590377" cy="5481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196993-043C-5929-B1BC-7B5A28A86A37}"/>
                </a:ext>
              </a:extLst>
            </p:cNvPr>
            <p:cNvSpPr txBox="1"/>
            <p:nvPr/>
          </p:nvSpPr>
          <p:spPr>
            <a:xfrm>
              <a:off x="1421582" y="3800368"/>
              <a:ext cx="5953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For you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B0C0788-571F-32DA-0D2D-D2BFFA0D3977}"/>
                </a:ext>
              </a:extLst>
            </p:cNvPr>
            <p:cNvGrpSpPr/>
            <p:nvPr/>
          </p:nvGrpSpPr>
          <p:grpSpPr>
            <a:xfrm>
              <a:off x="784401" y="3764572"/>
              <a:ext cx="534581" cy="548128"/>
              <a:chOff x="5354165" y="1901952"/>
              <a:chExt cx="677917" cy="695097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D5B567B-D6ED-197F-325D-CF8C52132E63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F35103-B61A-2EF9-3C4A-C501B8CB0ED6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2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59CCE9-21BF-A548-4373-583FD0692851}"/>
              </a:ext>
            </a:extLst>
          </p:cNvPr>
          <p:cNvGrpSpPr/>
          <p:nvPr/>
        </p:nvGrpSpPr>
        <p:grpSpPr>
          <a:xfrm>
            <a:off x="1645653" y="2395050"/>
            <a:ext cx="5729125" cy="461665"/>
            <a:chOff x="1645653" y="2395050"/>
            <a:chExt cx="5729125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B2D0762-274A-48CA-FEFE-EFDCCBE36091}"/>
                </a:ext>
              </a:extLst>
            </p:cNvPr>
            <p:cNvSpPr txBox="1"/>
            <p:nvPr/>
          </p:nvSpPr>
          <p:spPr>
            <a:xfrm>
              <a:off x="1867783" y="2395050"/>
              <a:ext cx="5506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Idea generation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1D37383-9456-29B7-E867-F5277F572AC7}"/>
                </a:ext>
              </a:extLst>
            </p:cNvPr>
            <p:cNvSpPr/>
            <p:nvPr/>
          </p:nvSpPr>
          <p:spPr>
            <a:xfrm>
              <a:off x="1645653" y="2544121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DB753-232C-313E-AE07-1EBC6B0672B4}"/>
              </a:ext>
            </a:extLst>
          </p:cNvPr>
          <p:cNvGrpSpPr/>
          <p:nvPr/>
        </p:nvGrpSpPr>
        <p:grpSpPr>
          <a:xfrm>
            <a:off x="1645653" y="2856715"/>
            <a:ext cx="5729125" cy="461665"/>
            <a:chOff x="1645653" y="2856715"/>
            <a:chExt cx="5729125" cy="46166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93DAD61-8380-F1A0-A062-31D0CE3B3D89}"/>
                </a:ext>
              </a:extLst>
            </p:cNvPr>
            <p:cNvSpPr txBox="1"/>
            <p:nvPr/>
          </p:nvSpPr>
          <p:spPr>
            <a:xfrm>
              <a:off x="1867783" y="2856715"/>
              <a:ext cx="5506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Customer interviewing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545D93E-4DF4-36C6-4FB9-7DC2FED874BE}"/>
                </a:ext>
              </a:extLst>
            </p:cNvPr>
            <p:cNvSpPr/>
            <p:nvPr/>
          </p:nvSpPr>
          <p:spPr>
            <a:xfrm>
              <a:off x="1645653" y="3005786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C6333F-EE84-9F57-6583-FD1BCDF7751F}"/>
              </a:ext>
            </a:extLst>
          </p:cNvPr>
          <p:cNvGrpSpPr/>
          <p:nvPr/>
        </p:nvGrpSpPr>
        <p:grpSpPr>
          <a:xfrm>
            <a:off x="1645653" y="4857909"/>
            <a:ext cx="5729125" cy="461665"/>
            <a:chOff x="1645653" y="4318653"/>
            <a:chExt cx="5729125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44AAA38-C0DF-A0F1-AA4B-2090EA922D30}"/>
                </a:ext>
              </a:extLst>
            </p:cNvPr>
            <p:cNvSpPr txBox="1"/>
            <p:nvPr/>
          </p:nvSpPr>
          <p:spPr>
            <a:xfrm>
              <a:off x="1867783" y="4318653"/>
              <a:ext cx="5506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Course prep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BF88E40-156B-9957-C3CC-96EADE0F36CB}"/>
                </a:ext>
              </a:extLst>
            </p:cNvPr>
            <p:cNvSpPr/>
            <p:nvPr/>
          </p:nvSpPr>
          <p:spPr>
            <a:xfrm>
              <a:off x="1645653" y="4467724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CF1283-38DB-1D17-4DCB-C7C162A212F7}"/>
              </a:ext>
            </a:extLst>
          </p:cNvPr>
          <p:cNvGrpSpPr/>
          <p:nvPr/>
        </p:nvGrpSpPr>
        <p:grpSpPr>
          <a:xfrm>
            <a:off x="1645653" y="5319574"/>
            <a:ext cx="5729125" cy="461665"/>
            <a:chOff x="1645653" y="4780318"/>
            <a:chExt cx="5729125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972041-2DE3-5C9A-EA54-DBAB02461F39}"/>
                </a:ext>
              </a:extLst>
            </p:cNvPr>
            <p:cNvSpPr txBox="1"/>
            <p:nvPr/>
          </p:nvSpPr>
          <p:spPr>
            <a:xfrm>
              <a:off x="1867783" y="4780318"/>
              <a:ext cx="5506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Research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20152D4-32FF-80A0-923E-52ECE1AA30A9}"/>
                </a:ext>
              </a:extLst>
            </p:cNvPr>
            <p:cNvSpPr/>
            <p:nvPr/>
          </p:nvSpPr>
          <p:spPr>
            <a:xfrm>
              <a:off x="1645653" y="4929389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733F21-E590-94FB-F22F-16BC37D6AFD9}"/>
              </a:ext>
            </a:extLst>
          </p:cNvPr>
          <p:cNvGrpSpPr/>
          <p:nvPr/>
        </p:nvGrpSpPr>
        <p:grpSpPr>
          <a:xfrm>
            <a:off x="1645653" y="5830295"/>
            <a:ext cx="5729125" cy="461665"/>
            <a:chOff x="1645653" y="5291039"/>
            <a:chExt cx="5729125" cy="46166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0A20A11-5148-5AC7-0607-1FB960166D89}"/>
                </a:ext>
              </a:extLst>
            </p:cNvPr>
            <p:cNvSpPr txBox="1"/>
            <p:nvPr/>
          </p:nvSpPr>
          <p:spPr>
            <a:xfrm>
              <a:off x="1867783" y="5291039"/>
              <a:ext cx="5506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Biggest time saver?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3EA1D4F-331B-CF41-0C16-0B4D178AA497}"/>
                </a:ext>
              </a:extLst>
            </p:cNvPr>
            <p:cNvSpPr/>
            <p:nvPr/>
          </p:nvSpPr>
          <p:spPr>
            <a:xfrm>
              <a:off x="1645653" y="5440110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557359-B76B-0C90-5BD0-B12A4D1D07E0}"/>
              </a:ext>
            </a:extLst>
          </p:cNvPr>
          <p:cNvGrpSpPr/>
          <p:nvPr/>
        </p:nvGrpSpPr>
        <p:grpSpPr>
          <a:xfrm>
            <a:off x="1645653" y="3294795"/>
            <a:ext cx="5729125" cy="461665"/>
            <a:chOff x="1645653" y="2395050"/>
            <a:chExt cx="5729125" cy="4616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1A8405-B91F-8587-4E4D-47184FC6F9A5}"/>
                </a:ext>
              </a:extLst>
            </p:cNvPr>
            <p:cNvSpPr txBox="1"/>
            <p:nvPr/>
          </p:nvSpPr>
          <p:spPr>
            <a:xfrm>
              <a:off x="1867783" y="2395050"/>
              <a:ext cx="5506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Financial modeling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846A042-EFAF-F574-7D55-CCC53FE39DBD}"/>
                </a:ext>
              </a:extLst>
            </p:cNvPr>
            <p:cNvSpPr/>
            <p:nvPr/>
          </p:nvSpPr>
          <p:spPr>
            <a:xfrm>
              <a:off x="1645653" y="2544121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CBA848-72C2-2DCD-81F4-322E320981DE}"/>
              </a:ext>
            </a:extLst>
          </p:cNvPr>
          <p:cNvGrpSpPr/>
          <p:nvPr/>
        </p:nvGrpSpPr>
        <p:grpSpPr>
          <a:xfrm>
            <a:off x="1645653" y="3756460"/>
            <a:ext cx="5729125" cy="461665"/>
            <a:chOff x="1645653" y="2856715"/>
            <a:chExt cx="5729125" cy="4616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B0A2C37-48DE-1E88-F34D-B64070EB7E74}"/>
                </a:ext>
              </a:extLst>
            </p:cNvPr>
            <p:cNvSpPr txBox="1"/>
            <p:nvPr/>
          </p:nvSpPr>
          <p:spPr>
            <a:xfrm>
              <a:off x="1867783" y="2856715"/>
              <a:ext cx="5506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MVP development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1C5CC16-4D09-978A-9C66-DF94F5B10806}"/>
                </a:ext>
              </a:extLst>
            </p:cNvPr>
            <p:cNvSpPr/>
            <p:nvPr/>
          </p:nvSpPr>
          <p:spPr>
            <a:xfrm>
              <a:off x="1645653" y="3005786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7" name="Flowchart: Manual Input 2">
            <a:extLst>
              <a:ext uri="{FF2B5EF4-FFF2-40B4-BE49-F238E27FC236}">
                <a16:creationId xmlns:a16="http://schemas.microsoft.com/office/drawing/2014/main" id="{25CBEFAD-CDF3-6E33-099E-9E2F01896949}"/>
              </a:ext>
            </a:extLst>
          </p:cNvPr>
          <p:cNvSpPr/>
          <p:nvPr/>
        </p:nvSpPr>
        <p:spPr>
          <a:xfrm rot="16200000" flipH="1">
            <a:off x="5132477" y="-269699"/>
            <a:ext cx="6958117" cy="729729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0 w 10000"/>
              <a:gd name="connsiteY3" fmla="*/ 10000 h 11264"/>
              <a:gd name="connsiteX4" fmla="*/ 0 w 10000"/>
              <a:gd name="connsiteY4" fmla="*/ 2000 h 11264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16 w 10000"/>
              <a:gd name="connsiteY3" fmla="*/ 11196 h 11264"/>
              <a:gd name="connsiteX4" fmla="*/ 0 w 10000"/>
              <a:gd name="connsiteY4" fmla="*/ 2000 h 11264"/>
              <a:gd name="connsiteX0" fmla="*/ 22 w 10022"/>
              <a:gd name="connsiteY0" fmla="*/ 2000 h 11264"/>
              <a:gd name="connsiteX1" fmla="*/ 10022 w 10022"/>
              <a:gd name="connsiteY1" fmla="*/ 0 h 11264"/>
              <a:gd name="connsiteX2" fmla="*/ 10022 w 10022"/>
              <a:gd name="connsiteY2" fmla="*/ 11264 h 11264"/>
              <a:gd name="connsiteX3" fmla="*/ 0 w 10022"/>
              <a:gd name="connsiteY3" fmla="*/ 11257 h 11264"/>
              <a:gd name="connsiteX4" fmla="*/ 22 w 10022"/>
              <a:gd name="connsiteY4" fmla="*/ 2000 h 11264"/>
              <a:gd name="connsiteX0" fmla="*/ 0 w 10145"/>
              <a:gd name="connsiteY0" fmla="*/ 1915 h 11264"/>
              <a:gd name="connsiteX1" fmla="*/ 10145 w 10145"/>
              <a:gd name="connsiteY1" fmla="*/ 0 h 11264"/>
              <a:gd name="connsiteX2" fmla="*/ 10145 w 10145"/>
              <a:gd name="connsiteY2" fmla="*/ 11264 h 11264"/>
              <a:gd name="connsiteX3" fmla="*/ 123 w 10145"/>
              <a:gd name="connsiteY3" fmla="*/ 11257 h 11264"/>
              <a:gd name="connsiteX4" fmla="*/ 0 w 10145"/>
              <a:gd name="connsiteY4" fmla="*/ 1915 h 11264"/>
              <a:gd name="connsiteX0" fmla="*/ 89 w 10234"/>
              <a:gd name="connsiteY0" fmla="*/ 1915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89 w 10234"/>
              <a:gd name="connsiteY4" fmla="*/ 1915 h 11427"/>
              <a:gd name="connsiteX0" fmla="*/ 184 w 10234"/>
              <a:gd name="connsiteY0" fmla="*/ 1894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184 w 10234"/>
              <a:gd name="connsiteY4" fmla="*/ 1894 h 11427"/>
              <a:gd name="connsiteX0" fmla="*/ 2 w 10052"/>
              <a:gd name="connsiteY0" fmla="*/ 1894 h 11264"/>
              <a:gd name="connsiteX1" fmla="*/ 10052 w 10052"/>
              <a:gd name="connsiteY1" fmla="*/ 0 h 11264"/>
              <a:gd name="connsiteX2" fmla="*/ 10052 w 10052"/>
              <a:gd name="connsiteY2" fmla="*/ 11264 h 11264"/>
              <a:gd name="connsiteX3" fmla="*/ 2 w 10052"/>
              <a:gd name="connsiteY3" fmla="*/ 11264 h 11264"/>
              <a:gd name="connsiteX4" fmla="*/ 2 w 10052"/>
              <a:gd name="connsiteY4" fmla="*/ 1894 h 11264"/>
              <a:gd name="connsiteX0" fmla="*/ 0 w 10050"/>
              <a:gd name="connsiteY0" fmla="*/ 1894 h 11264"/>
              <a:gd name="connsiteX1" fmla="*/ 10050 w 10050"/>
              <a:gd name="connsiteY1" fmla="*/ 0 h 11264"/>
              <a:gd name="connsiteX2" fmla="*/ 10050 w 10050"/>
              <a:gd name="connsiteY2" fmla="*/ 11264 h 11264"/>
              <a:gd name="connsiteX3" fmla="*/ 425 w 10050"/>
              <a:gd name="connsiteY3" fmla="*/ 11162 h 11264"/>
              <a:gd name="connsiteX4" fmla="*/ 0 w 10050"/>
              <a:gd name="connsiteY4" fmla="*/ 1894 h 11264"/>
              <a:gd name="connsiteX0" fmla="*/ 89 w 10139"/>
              <a:gd name="connsiteY0" fmla="*/ 1894 h 11305"/>
              <a:gd name="connsiteX1" fmla="*/ 10139 w 10139"/>
              <a:gd name="connsiteY1" fmla="*/ 0 h 11305"/>
              <a:gd name="connsiteX2" fmla="*/ 10139 w 10139"/>
              <a:gd name="connsiteY2" fmla="*/ 11264 h 11305"/>
              <a:gd name="connsiteX3" fmla="*/ 0 w 10139"/>
              <a:gd name="connsiteY3" fmla="*/ 11305 h 11305"/>
              <a:gd name="connsiteX4" fmla="*/ 89 w 10139"/>
              <a:gd name="connsiteY4" fmla="*/ 1894 h 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9" h="11305">
                <a:moveTo>
                  <a:pt x="89" y="1894"/>
                </a:moveTo>
                <a:lnTo>
                  <a:pt x="10139" y="0"/>
                </a:lnTo>
                <a:lnTo>
                  <a:pt x="10139" y="11264"/>
                </a:lnTo>
                <a:lnTo>
                  <a:pt x="0" y="11305"/>
                </a:lnTo>
                <a:cubicBezTo>
                  <a:pt x="-5" y="8240"/>
                  <a:pt x="94" y="4959"/>
                  <a:pt x="89" y="1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6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1D99ECAA-736C-7CFD-86AC-EE2F5CD44B76}"/>
              </a:ext>
            </a:extLst>
          </p:cNvPr>
          <p:cNvSpPr/>
          <p:nvPr/>
        </p:nvSpPr>
        <p:spPr>
          <a:xfrm rot="5400000" flipH="1">
            <a:off x="-379859" y="242244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gradFill>
            <a:gsLst>
              <a:gs pos="30000">
                <a:schemeClr val="bg1"/>
              </a:gs>
              <a:gs pos="67000">
                <a:srgbClr val="E9EAEA"/>
              </a:gs>
              <a:gs pos="76000">
                <a:srgbClr val="E9EAEA"/>
              </a:gs>
              <a:gs pos="89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500787" y="512787"/>
            <a:ext cx="620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Oswald SemiBold" pitchFamily="2" charset="77"/>
              </a:rPr>
              <a:t>AI BENEFITS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CCD91C-4DA8-6E54-9219-58CDA54557FC}"/>
              </a:ext>
            </a:extLst>
          </p:cNvPr>
          <p:cNvGrpSpPr/>
          <p:nvPr/>
        </p:nvGrpSpPr>
        <p:grpSpPr>
          <a:xfrm>
            <a:off x="784401" y="1846922"/>
            <a:ext cx="6590377" cy="548128"/>
            <a:chOff x="784401" y="1846922"/>
            <a:chExt cx="6590377" cy="54812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6D1B08-9A76-89BF-391B-D0248EC017A8}"/>
                </a:ext>
              </a:extLst>
            </p:cNvPr>
            <p:cNvSpPr txBox="1"/>
            <p:nvPr/>
          </p:nvSpPr>
          <p:spPr>
            <a:xfrm>
              <a:off x="1421582" y="1882718"/>
              <a:ext cx="5953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For students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BA2DE1B-ECAF-E69E-5B63-F9C4EFECF0CA}"/>
                </a:ext>
              </a:extLst>
            </p:cNvPr>
            <p:cNvGrpSpPr/>
            <p:nvPr/>
          </p:nvGrpSpPr>
          <p:grpSpPr>
            <a:xfrm>
              <a:off x="784401" y="1846922"/>
              <a:ext cx="534581" cy="548128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2390BAC-757F-E66A-C8B7-DEFC3103A00F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628BC4-D2DB-756C-F1D0-317FEFCD75DE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1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C96431-722D-49AA-F413-AB0E009B62C7}"/>
              </a:ext>
            </a:extLst>
          </p:cNvPr>
          <p:cNvGrpSpPr/>
          <p:nvPr/>
        </p:nvGrpSpPr>
        <p:grpSpPr>
          <a:xfrm>
            <a:off x="784401" y="4303828"/>
            <a:ext cx="6590377" cy="548128"/>
            <a:chOff x="784401" y="3764572"/>
            <a:chExt cx="6590377" cy="5481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B196993-043C-5929-B1BC-7B5A28A86A37}"/>
                </a:ext>
              </a:extLst>
            </p:cNvPr>
            <p:cNvSpPr txBox="1"/>
            <p:nvPr/>
          </p:nvSpPr>
          <p:spPr>
            <a:xfrm>
              <a:off x="1421582" y="3800368"/>
              <a:ext cx="5953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For you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B0C0788-571F-32DA-0D2D-D2BFFA0D3977}"/>
                </a:ext>
              </a:extLst>
            </p:cNvPr>
            <p:cNvGrpSpPr/>
            <p:nvPr/>
          </p:nvGrpSpPr>
          <p:grpSpPr>
            <a:xfrm>
              <a:off x="784401" y="3764572"/>
              <a:ext cx="534581" cy="548128"/>
              <a:chOff x="5354165" y="1901952"/>
              <a:chExt cx="677917" cy="695097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D5B567B-D6ED-197F-325D-CF8C52132E63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F35103-B61A-2EF9-3C4A-C501B8CB0ED6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2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59CCE9-21BF-A548-4373-583FD0692851}"/>
              </a:ext>
            </a:extLst>
          </p:cNvPr>
          <p:cNvGrpSpPr/>
          <p:nvPr/>
        </p:nvGrpSpPr>
        <p:grpSpPr>
          <a:xfrm>
            <a:off x="1645653" y="2395050"/>
            <a:ext cx="5729125" cy="461665"/>
            <a:chOff x="1645653" y="2395050"/>
            <a:chExt cx="5729125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B2D0762-274A-48CA-FEFE-EFDCCBE36091}"/>
                </a:ext>
              </a:extLst>
            </p:cNvPr>
            <p:cNvSpPr txBox="1"/>
            <p:nvPr/>
          </p:nvSpPr>
          <p:spPr>
            <a:xfrm>
              <a:off x="1867783" y="2395050"/>
              <a:ext cx="5506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Idea generation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1D37383-9456-29B7-E867-F5277F572AC7}"/>
                </a:ext>
              </a:extLst>
            </p:cNvPr>
            <p:cNvSpPr/>
            <p:nvPr/>
          </p:nvSpPr>
          <p:spPr>
            <a:xfrm>
              <a:off x="1645653" y="2544121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9DB753-232C-313E-AE07-1EBC6B0672B4}"/>
              </a:ext>
            </a:extLst>
          </p:cNvPr>
          <p:cNvGrpSpPr/>
          <p:nvPr/>
        </p:nvGrpSpPr>
        <p:grpSpPr>
          <a:xfrm>
            <a:off x="1645653" y="2856715"/>
            <a:ext cx="5729125" cy="461665"/>
            <a:chOff x="1645653" y="2856715"/>
            <a:chExt cx="5729125" cy="46166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93DAD61-8380-F1A0-A062-31D0CE3B3D89}"/>
                </a:ext>
              </a:extLst>
            </p:cNvPr>
            <p:cNvSpPr txBox="1"/>
            <p:nvPr/>
          </p:nvSpPr>
          <p:spPr>
            <a:xfrm>
              <a:off x="1867783" y="2856715"/>
              <a:ext cx="5506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Customer interviewing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545D93E-4DF4-36C6-4FB9-7DC2FED874BE}"/>
                </a:ext>
              </a:extLst>
            </p:cNvPr>
            <p:cNvSpPr/>
            <p:nvPr/>
          </p:nvSpPr>
          <p:spPr>
            <a:xfrm>
              <a:off x="1645653" y="3005786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C6333F-EE84-9F57-6583-FD1BCDF7751F}"/>
              </a:ext>
            </a:extLst>
          </p:cNvPr>
          <p:cNvGrpSpPr/>
          <p:nvPr/>
        </p:nvGrpSpPr>
        <p:grpSpPr>
          <a:xfrm>
            <a:off x="1645653" y="4857909"/>
            <a:ext cx="5729125" cy="461665"/>
            <a:chOff x="1645653" y="4318653"/>
            <a:chExt cx="5729125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44AAA38-C0DF-A0F1-AA4B-2090EA922D30}"/>
                </a:ext>
              </a:extLst>
            </p:cNvPr>
            <p:cNvSpPr txBox="1"/>
            <p:nvPr/>
          </p:nvSpPr>
          <p:spPr>
            <a:xfrm>
              <a:off x="1867783" y="4318653"/>
              <a:ext cx="5506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Course prep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BF88E40-156B-9957-C3CC-96EADE0F36CB}"/>
                </a:ext>
              </a:extLst>
            </p:cNvPr>
            <p:cNvSpPr/>
            <p:nvPr/>
          </p:nvSpPr>
          <p:spPr>
            <a:xfrm>
              <a:off x="1645653" y="4467724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CF1283-38DB-1D17-4DCB-C7C162A212F7}"/>
              </a:ext>
            </a:extLst>
          </p:cNvPr>
          <p:cNvGrpSpPr/>
          <p:nvPr/>
        </p:nvGrpSpPr>
        <p:grpSpPr>
          <a:xfrm>
            <a:off x="1645653" y="5319574"/>
            <a:ext cx="5729125" cy="461665"/>
            <a:chOff x="1645653" y="4780318"/>
            <a:chExt cx="5729125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972041-2DE3-5C9A-EA54-DBAB02461F39}"/>
                </a:ext>
              </a:extLst>
            </p:cNvPr>
            <p:cNvSpPr txBox="1"/>
            <p:nvPr/>
          </p:nvSpPr>
          <p:spPr>
            <a:xfrm>
              <a:off x="1867783" y="4780318"/>
              <a:ext cx="5506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Research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20152D4-32FF-80A0-923E-52ECE1AA30A9}"/>
                </a:ext>
              </a:extLst>
            </p:cNvPr>
            <p:cNvSpPr/>
            <p:nvPr/>
          </p:nvSpPr>
          <p:spPr>
            <a:xfrm>
              <a:off x="1645653" y="4929389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733F21-E590-94FB-F22F-16BC37D6AFD9}"/>
              </a:ext>
            </a:extLst>
          </p:cNvPr>
          <p:cNvGrpSpPr/>
          <p:nvPr/>
        </p:nvGrpSpPr>
        <p:grpSpPr>
          <a:xfrm>
            <a:off x="1645653" y="5830295"/>
            <a:ext cx="5729125" cy="461665"/>
            <a:chOff x="1645653" y="5291039"/>
            <a:chExt cx="5729125" cy="46166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0A20A11-5148-5AC7-0607-1FB960166D89}"/>
                </a:ext>
              </a:extLst>
            </p:cNvPr>
            <p:cNvSpPr txBox="1"/>
            <p:nvPr/>
          </p:nvSpPr>
          <p:spPr>
            <a:xfrm>
              <a:off x="1867783" y="5291039"/>
              <a:ext cx="5506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Virtual TAs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3EA1D4F-331B-CF41-0C16-0B4D178AA497}"/>
                </a:ext>
              </a:extLst>
            </p:cNvPr>
            <p:cNvSpPr/>
            <p:nvPr/>
          </p:nvSpPr>
          <p:spPr>
            <a:xfrm>
              <a:off x="1645653" y="5440110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557359-B76B-0C90-5BD0-B12A4D1D07E0}"/>
              </a:ext>
            </a:extLst>
          </p:cNvPr>
          <p:cNvGrpSpPr/>
          <p:nvPr/>
        </p:nvGrpSpPr>
        <p:grpSpPr>
          <a:xfrm>
            <a:off x="1645653" y="3294795"/>
            <a:ext cx="5729125" cy="461665"/>
            <a:chOff x="1645653" y="2395050"/>
            <a:chExt cx="5729125" cy="4616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41A8405-B91F-8587-4E4D-47184FC6F9A5}"/>
                </a:ext>
              </a:extLst>
            </p:cNvPr>
            <p:cNvSpPr txBox="1"/>
            <p:nvPr/>
          </p:nvSpPr>
          <p:spPr>
            <a:xfrm>
              <a:off x="1867783" y="2395050"/>
              <a:ext cx="5506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Financial modeling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846A042-EFAF-F574-7D55-CCC53FE39DBD}"/>
                </a:ext>
              </a:extLst>
            </p:cNvPr>
            <p:cNvSpPr/>
            <p:nvPr/>
          </p:nvSpPr>
          <p:spPr>
            <a:xfrm>
              <a:off x="1645653" y="2544121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CBA848-72C2-2DCD-81F4-322E320981DE}"/>
              </a:ext>
            </a:extLst>
          </p:cNvPr>
          <p:cNvGrpSpPr/>
          <p:nvPr/>
        </p:nvGrpSpPr>
        <p:grpSpPr>
          <a:xfrm>
            <a:off x="1645653" y="3756460"/>
            <a:ext cx="5729125" cy="461665"/>
            <a:chOff x="1645653" y="2856715"/>
            <a:chExt cx="5729125" cy="4616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B0A2C37-48DE-1E88-F34D-B64070EB7E74}"/>
                </a:ext>
              </a:extLst>
            </p:cNvPr>
            <p:cNvSpPr txBox="1"/>
            <p:nvPr/>
          </p:nvSpPr>
          <p:spPr>
            <a:xfrm>
              <a:off x="1867783" y="2856715"/>
              <a:ext cx="5506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MVP development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1C5CC16-4D09-978A-9C66-DF94F5B10806}"/>
                </a:ext>
              </a:extLst>
            </p:cNvPr>
            <p:cNvSpPr/>
            <p:nvPr/>
          </p:nvSpPr>
          <p:spPr>
            <a:xfrm>
              <a:off x="1645653" y="3005786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7" name="Flowchart: Manual Input 2">
            <a:extLst>
              <a:ext uri="{FF2B5EF4-FFF2-40B4-BE49-F238E27FC236}">
                <a16:creationId xmlns:a16="http://schemas.microsoft.com/office/drawing/2014/main" id="{25CBEFAD-CDF3-6E33-099E-9E2F01896949}"/>
              </a:ext>
            </a:extLst>
          </p:cNvPr>
          <p:cNvSpPr/>
          <p:nvPr/>
        </p:nvSpPr>
        <p:spPr>
          <a:xfrm rot="16200000" flipH="1">
            <a:off x="5132477" y="-269699"/>
            <a:ext cx="6958117" cy="729729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0 w 10000"/>
              <a:gd name="connsiteY3" fmla="*/ 10000 h 11264"/>
              <a:gd name="connsiteX4" fmla="*/ 0 w 10000"/>
              <a:gd name="connsiteY4" fmla="*/ 2000 h 11264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16 w 10000"/>
              <a:gd name="connsiteY3" fmla="*/ 11196 h 11264"/>
              <a:gd name="connsiteX4" fmla="*/ 0 w 10000"/>
              <a:gd name="connsiteY4" fmla="*/ 2000 h 11264"/>
              <a:gd name="connsiteX0" fmla="*/ 22 w 10022"/>
              <a:gd name="connsiteY0" fmla="*/ 2000 h 11264"/>
              <a:gd name="connsiteX1" fmla="*/ 10022 w 10022"/>
              <a:gd name="connsiteY1" fmla="*/ 0 h 11264"/>
              <a:gd name="connsiteX2" fmla="*/ 10022 w 10022"/>
              <a:gd name="connsiteY2" fmla="*/ 11264 h 11264"/>
              <a:gd name="connsiteX3" fmla="*/ 0 w 10022"/>
              <a:gd name="connsiteY3" fmla="*/ 11257 h 11264"/>
              <a:gd name="connsiteX4" fmla="*/ 22 w 10022"/>
              <a:gd name="connsiteY4" fmla="*/ 2000 h 11264"/>
              <a:gd name="connsiteX0" fmla="*/ 0 w 10145"/>
              <a:gd name="connsiteY0" fmla="*/ 1915 h 11264"/>
              <a:gd name="connsiteX1" fmla="*/ 10145 w 10145"/>
              <a:gd name="connsiteY1" fmla="*/ 0 h 11264"/>
              <a:gd name="connsiteX2" fmla="*/ 10145 w 10145"/>
              <a:gd name="connsiteY2" fmla="*/ 11264 h 11264"/>
              <a:gd name="connsiteX3" fmla="*/ 123 w 10145"/>
              <a:gd name="connsiteY3" fmla="*/ 11257 h 11264"/>
              <a:gd name="connsiteX4" fmla="*/ 0 w 10145"/>
              <a:gd name="connsiteY4" fmla="*/ 1915 h 11264"/>
              <a:gd name="connsiteX0" fmla="*/ 89 w 10234"/>
              <a:gd name="connsiteY0" fmla="*/ 1915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89 w 10234"/>
              <a:gd name="connsiteY4" fmla="*/ 1915 h 11427"/>
              <a:gd name="connsiteX0" fmla="*/ 184 w 10234"/>
              <a:gd name="connsiteY0" fmla="*/ 1894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184 w 10234"/>
              <a:gd name="connsiteY4" fmla="*/ 1894 h 11427"/>
              <a:gd name="connsiteX0" fmla="*/ 2 w 10052"/>
              <a:gd name="connsiteY0" fmla="*/ 1894 h 11264"/>
              <a:gd name="connsiteX1" fmla="*/ 10052 w 10052"/>
              <a:gd name="connsiteY1" fmla="*/ 0 h 11264"/>
              <a:gd name="connsiteX2" fmla="*/ 10052 w 10052"/>
              <a:gd name="connsiteY2" fmla="*/ 11264 h 11264"/>
              <a:gd name="connsiteX3" fmla="*/ 2 w 10052"/>
              <a:gd name="connsiteY3" fmla="*/ 11264 h 11264"/>
              <a:gd name="connsiteX4" fmla="*/ 2 w 10052"/>
              <a:gd name="connsiteY4" fmla="*/ 1894 h 11264"/>
              <a:gd name="connsiteX0" fmla="*/ 0 w 10050"/>
              <a:gd name="connsiteY0" fmla="*/ 1894 h 11264"/>
              <a:gd name="connsiteX1" fmla="*/ 10050 w 10050"/>
              <a:gd name="connsiteY1" fmla="*/ 0 h 11264"/>
              <a:gd name="connsiteX2" fmla="*/ 10050 w 10050"/>
              <a:gd name="connsiteY2" fmla="*/ 11264 h 11264"/>
              <a:gd name="connsiteX3" fmla="*/ 425 w 10050"/>
              <a:gd name="connsiteY3" fmla="*/ 11162 h 11264"/>
              <a:gd name="connsiteX4" fmla="*/ 0 w 10050"/>
              <a:gd name="connsiteY4" fmla="*/ 1894 h 11264"/>
              <a:gd name="connsiteX0" fmla="*/ 89 w 10139"/>
              <a:gd name="connsiteY0" fmla="*/ 1894 h 11305"/>
              <a:gd name="connsiteX1" fmla="*/ 10139 w 10139"/>
              <a:gd name="connsiteY1" fmla="*/ 0 h 11305"/>
              <a:gd name="connsiteX2" fmla="*/ 10139 w 10139"/>
              <a:gd name="connsiteY2" fmla="*/ 11264 h 11305"/>
              <a:gd name="connsiteX3" fmla="*/ 0 w 10139"/>
              <a:gd name="connsiteY3" fmla="*/ 11305 h 11305"/>
              <a:gd name="connsiteX4" fmla="*/ 89 w 10139"/>
              <a:gd name="connsiteY4" fmla="*/ 1894 h 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9" h="11305">
                <a:moveTo>
                  <a:pt x="89" y="1894"/>
                </a:moveTo>
                <a:lnTo>
                  <a:pt x="10139" y="0"/>
                </a:lnTo>
                <a:lnTo>
                  <a:pt x="10139" y="11264"/>
                </a:lnTo>
                <a:lnTo>
                  <a:pt x="0" y="11305"/>
                </a:lnTo>
                <a:cubicBezTo>
                  <a:pt x="-5" y="8240"/>
                  <a:pt x="94" y="4959"/>
                  <a:pt x="89" y="1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608821" y="1340583"/>
            <a:ext cx="698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Oswald" panose="02000503000000000000" pitchFamily="2" charset="0"/>
                <a:ea typeface="Roboto Medium" panose="02000000000000000000" pitchFamily="2" charset="0"/>
              </a:rPr>
              <a:t>Takeaways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F5C5E0-764B-0A04-FC3C-786319354ACD}"/>
              </a:ext>
            </a:extLst>
          </p:cNvPr>
          <p:cNvGrpSpPr/>
          <p:nvPr/>
        </p:nvGrpSpPr>
        <p:grpSpPr>
          <a:xfrm>
            <a:off x="4927977" y="2535596"/>
            <a:ext cx="6551189" cy="548127"/>
            <a:chOff x="4927978" y="1665651"/>
            <a:chExt cx="6551189" cy="5481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9B4D9-3629-5989-B14A-B54C52F1E436}"/>
                </a:ext>
              </a:extLst>
            </p:cNvPr>
            <p:cNvSpPr txBox="1"/>
            <p:nvPr/>
          </p:nvSpPr>
          <p:spPr>
            <a:xfrm>
              <a:off x="5525971" y="1732889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AI Guide for Entrepreneurship Educators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FCE1B-AF52-998F-2359-61D97781485A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3979B2-65F5-D0EF-57AE-55ECD66AD69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4AD41-83D1-B0D6-2089-1B0043B8BDA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1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DEA95E-5D05-CAA7-F148-E5961C20821F}"/>
              </a:ext>
            </a:extLst>
          </p:cNvPr>
          <p:cNvGrpSpPr/>
          <p:nvPr/>
        </p:nvGrpSpPr>
        <p:grpSpPr>
          <a:xfrm>
            <a:off x="4925607" y="3239698"/>
            <a:ext cx="6551189" cy="548127"/>
            <a:chOff x="4927978" y="1665651"/>
            <a:chExt cx="6551189" cy="54812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BEB497-76D0-9E0A-5EA5-3B60E373FE34}"/>
                </a:ext>
              </a:extLst>
            </p:cNvPr>
            <p:cNvSpPr txBox="1"/>
            <p:nvPr/>
          </p:nvSpPr>
          <p:spPr>
            <a:xfrm>
              <a:off x="5525971" y="1732889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Birds &amp; the Bees of AI Lesson Plan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6E40393-5256-01D8-4F59-91E46F71DC2C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2810C50-4C8A-B5EE-1755-F6A7B7CF4A78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453A0C-1346-432E-DF9D-B83675479A6D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2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3B94F6-2452-9D30-2FB9-AAEA03607263}"/>
              </a:ext>
            </a:extLst>
          </p:cNvPr>
          <p:cNvGrpSpPr/>
          <p:nvPr/>
        </p:nvGrpSpPr>
        <p:grpSpPr>
          <a:xfrm>
            <a:off x="4925607" y="3941461"/>
            <a:ext cx="6826581" cy="548127"/>
            <a:chOff x="4927978" y="1665651"/>
            <a:chExt cx="6826581" cy="54812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FE4FF0-F341-E916-1628-4DDAB0CEA8FA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AI can help with course design, prep, and assessment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89BB201-8078-66C2-957C-34DBD27E4935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6B2B651-9022-4E04-B039-5501E73D8CED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A2B7FCA-2170-1C62-BDBC-F437B2D8976E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3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8232723-D003-C5DB-5A54-FF0666062B89}"/>
              </a:ext>
            </a:extLst>
          </p:cNvPr>
          <p:cNvGrpSpPr/>
          <p:nvPr/>
        </p:nvGrpSpPr>
        <p:grpSpPr>
          <a:xfrm>
            <a:off x="4925607" y="4629677"/>
            <a:ext cx="6826581" cy="548127"/>
            <a:chOff x="4927978" y="1665651"/>
            <a:chExt cx="6826581" cy="54812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C437795-D665-43EE-312A-3343CA72B42E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Use </a:t>
              </a:r>
              <a:r>
                <a:rPr lang="en-US" sz="2000" dirty="0" err="1">
                  <a:latin typeface="Roboto" panose="02000000000000000000" pitchFamily="2" charset="0"/>
                  <a:ea typeface="Roboto" panose="02000000000000000000" pitchFamily="2" charset="0"/>
                </a:rPr>
                <a:t>ExEC</a:t>
              </a:r>
              <a:endParaRPr lang="en-US" sz="200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43F2E41-F272-A0C3-3DC6-E31FEE9EB876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9F54140-CDF7-CD5C-74DB-B055324A9A31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C917DB2-FDBE-1CE5-C857-901D658F99AF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4</a:t>
                </a:r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A5BB0BF-91C3-5EAF-804C-3487D3E99AD6}"/>
              </a:ext>
            </a:extLst>
          </p:cNvPr>
          <p:cNvSpPr txBox="1"/>
          <p:nvPr/>
        </p:nvSpPr>
        <p:spPr>
          <a:xfrm>
            <a:off x="513400" y="3018384"/>
            <a:ext cx="3223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ea typeface="Roboto Black" panose="02000000000000000000" pitchFamily="2" charset="0"/>
              </a:rPr>
              <a:t>Recap</a:t>
            </a:r>
            <a:endParaRPr lang="en-US" sz="4400" dirty="0">
              <a:solidFill>
                <a:schemeClr val="bg1"/>
              </a:solidFill>
              <a:latin typeface="Oswald" panose="02000503000000000000" pitchFamily="2" charset="0"/>
              <a:ea typeface="Roboto Medium" panose="02000000000000000000" pitchFamily="2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290A327-1AB9-4667-89B4-82A6A3F400B6}"/>
              </a:ext>
            </a:extLst>
          </p:cNvPr>
          <p:cNvCxnSpPr>
            <a:cxnSpLocks/>
          </p:cNvCxnSpPr>
          <p:nvPr/>
        </p:nvCxnSpPr>
        <p:spPr>
          <a:xfrm>
            <a:off x="4700875" y="2262020"/>
            <a:ext cx="683038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00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608821" y="79757"/>
            <a:ext cx="6981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Oswald" panose="02000503000000000000" pitchFamily="2" charset="0"/>
                <a:ea typeface="Roboto Medium" panose="02000000000000000000" pitchFamily="2" charset="0"/>
              </a:rPr>
              <a:t>E</a:t>
            </a:r>
            <a:r>
              <a:rPr lang="en-US" sz="4400" b="1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ea typeface="Roboto Black" panose="02000000000000000000" pitchFamily="2" charset="0"/>
              </a:rPr>
              <a:t>x</a:t>
            </a:r>
            <a:r>
              <a:rPr lang="en-US" sz="4400" dirty="0">
                <a:latin typeface="Oswald" panose="02000503000000000000" pitchFamily="2" charset="0"/>
                <a:ea typeface="Roboto Medium" panose="02000000000000000000" pitchFamily="2" charset="0"/>
              </a:rPr>
              <a:t>periential</a:t>
            </a:r>
          </a:p>
          <a:p>
            <a:r>
              <a:rPr lang="en-US" sz="4400" dirty="0">
                <a:latin typeface="Oswald" panose="02000503000000000000" pitchFamily="2" charset="0"/>
                <a:ea typeface="Roboto Medium" panose="02000000000000000000" pitchFamily="2" charset="0"/>
              </a:rPr>
              <a:t>Entrepreneurship</a:t>
            </a:r>
          </a:p>
          <a:p>
            <a:r>
              <a:rPr lang="en-US" sz="4400" dirty="0">
                <a:latin typeface="Oswald" panose="02000503000000000000" pitchFamily="2" charset="0"/>
                <a:ea typeface="Roboto Medium" panose="02000000000000000000" pitchFamily="2" charset="0"/>
              </a:rPr>
              <a:t>Curriculum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F5C5E0-764B-0A04-FC3C-786319354ACD}"/>
              </a:ext>
            </a:extLst>
          </p:cNvPr>
          <p:cNvGrpSpPr/>
          <p:nvPr/>
        </p:nvGrpSpPr>
        <p:grpSpPr>
          <a:xfrm>
            <a:off x="4927977" y="2535596"/>
            <a:ext cx="6551189" cy="548127"/>
            <a:chOff x="4927978" y="1665651"/>
            <a:chExt cx="6551189" cy="5481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9B4D9-3629-5989-B14A-B54C52F1E436}"/>
                </a:ext>
              </a:extLst>
            </p:cNvPr>
            <p:cNvSpPr txBox="1"/>
            <p:nvPr/>
          </p:nvSpPr>
          <p:spPr>
            <a:xfrm>
              <a:off x="5525971" y="1732889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Teach 30+ modern skills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FCE1B-AF52-998F-2359-61D97781485A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3979B2-65F5-D0EF-57AE-55ECD66AD69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4AD41-83D1-B0D6-2089-1B0043B8BDA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1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A6FDBC9B-4512-6799-0183-750DEC5EF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437" y="3127922"/>
            <a:ext cx="1824240" cy="79658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1DEA95E-5D05-CAA7-F148-E5961C20821F}"/>
              </a:ext>
            </a:extLst>
          </p:cNvPr>
          <p:cNvGrpSpPr/>
          <p:nvPr/>
        </p:nvGrpSpPr>
        <p:grpSpPr>
          <a:xfrm>
            <a:off x="4925607" y="3239698"/>
            <a:ext cx="6551189" cy="548127"/>
            <a:chOff x="4927978" y="1665651"/>
            <a:chExt cx="6551189" cy="54812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BEB497-76D0-9E0A-5EA5-3B60E373FE34}"/>
                </a:ext>
              </a:extLst>
            </p:cNvPr>
            <p:cNvSpPr txBox="1"/>
            <p:nvPr/>
          </p:nvSpPr>
          <p:spPr>
            <a:xfrm>
              <a:off x="5525971" y="1732889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Flexible structure (7 – 15 weeks)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6E40393-5256-01D8-4F59-91E46F71DC2C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2810C50-4C8A-B5EE-1755-F6A7B7CF4A78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453A0C-1346-432E-DF9D-B83675479A6D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2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3B94F6-2452-9D30-2FB9-AAEA03607263}"/>
              </a:ext>
            </a:extLst>
          </p:cNvPr>
          <p:cNvGrpSpPr/>
          <p:nvPr/>
        </p:nvGrpSpPr>
        <p:grpSpPr>
          <a:xfrm>
            <a:off x="4925607" y="3941461"/>
            <a:ext cx="6826581" cy="548127"/>
            <a:chOff x="4927978" y="1665651"/>
            <a:chExt cx="6826581" cy="54812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FE4FF0-F341-E916-1628-4DDAB0CEA8FA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LMS integration (Canvas, D2L, Blackboard, Moodle)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89BB201-8078-66C2-957C-34DBD27E4935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6B2B651-9022-4E04-B039-5501E73D8CED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A2B7FCA-2170-1C62-BDBC-F437B2D8976E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3</a:t>
                </a: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8232723-D003-C5DB-5A54-FF0666062B89}"/>
              </a:ext>
            </a:extLst>
          </p:cNvPr>
          <p:cNvGrpSpPr/>
          <p:nvPr/>
        </p:nvGrpSpPr>
        <p:grpSpPr>
          <a:xfrm>
            <a:off x="4925607" y="4629677"/>
            <a:ext cx="6826581" cy="548127"/>
            <a:chOff x="4927978" y="1665651"/>
            <a:chExt cx="6826581" cy="54812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C437795-D665-43EE-312A-3343CA72B42E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Attendance tracking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43F2E41-F272-A0C3-3DC6-E31FEE9EB876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9F54140-CDF7-CD5C-74DB-B055324A9A31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C917DB2-FDBE-1CE5-C857-901D658F99AF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4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AAEC5A0-42D7-1C45-08EE-A4A8DFFEFBFD}"/>
              </a:ext>
            </a:extLst>
          </p:cNvPr>
          <p:cNvGrpSpPr/>
          <p:nvPr/>
        </p:nvGrpSpPr>
        <p:grpSpPr>
          <a:xfrm>
            <a:off x="4925607" y="5319946"/>
            <a:ext cx="6826581" cy="548127"/>
            <a:chOff x="4927978" y="1665651"/>
            <a:chExt cx="6826581" cy="54812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8F14A2-EE88-DE88-E228-ADF8C95B172A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Virtual TA (AI assessment)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F9117D3-3378-0846-C998-D0DF0E3C3AB0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FBE462F4-F5E8-6235-1B65-47F3C070A72F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753FBFC-ECE2-9E23-832D-9B07B96012B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5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68B6B85-3980-1C9C-112F-3D8374C3185E}"/>
              </a:ext>
            </a:extLst>
          </p:cNvPr>
          <p:cNvGrpSpPr/>
          <p:nvPr/>
        </p:nvGrpSpPr>
        <p:grpSpPr>
          <a:xfrm>
            <a:off x="4925607" y="6010215"/>
            <a:ext cx="6826581" cy="548127"/>
            <a:chOff x="4927978" y="1665651"/>
            <a:chExt cx="6826581" cy="54812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FAE5C3B-D52B-1446-E81B-19E1D69AF4E8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Less $ than a textbook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8F2F77D3-6DBD-CD5A-FDA8-7EF1C254A394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6CA749A-A48D-3559-9836-7752284D01D5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54BAFCD-E6F8-99C5-E2D4-B134C641E138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6</a:t>
                </a:r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A5BB0BF-91C3-5EAF-804C-3487D3E99AD6}"/>
              </a:ext>
            </a:extLst>
          </p:cNvPr>
          <p:cNvSpPr txBox="1"/>
          <p:nvPr/>
        </p:nvSpPr>
        <p:spPr>
          <a:xfrm>
            <a:off x="525729" y="4225844"/>
            <a:ext cx="3223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ea typeface="Roboto Black" panose="02000000000000000000" pitchFamily="2" charset="0"/>
              </a:rPr>
              <a:t>TeachingE.org</a:t>
            </a:r>
            <a:endParaRPr lang="en-US" sz="4400" dirty="0">
              <a:solidFill>
                <a:schemeClr val="bg1"/>
              </a:solidFill>
              <a:latin typeface="Oswald" panose="02000503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EA5B4C1-37D5-16D8-2D4A-363E168E974E}"/>
              </a:ext>
            </a:extLst>
          </p:cNvPr>
          <p:cNvSpPr txBox="1"/>
          <p:nvPr/>
        </p:nvSpPr>
        <p:spPr>
          <a:xfrm>
            <a:off x="431917" y="5024372"/>
            <a:ext cx="3223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ea typeface="Roboto Black" panose="02000000000000000000" pitchFamily="2" charset="0"/>
              </a:rPr>
              <a:t>PREVIEW</a:t>
            </a:r>
            <a:endParaRPr lang="en-US" sz="3200" dirty="0">
              <a:solidFill>
                <a:srgbClr val="FBBF10"/>
              </a:solidFill>
              <a:latin typeface="Oswald" panose="02000503000000000000" pitchFamily="2" charset="0"/>
              <a:ea typeface="Roboto Medium" panose="02000000000000000000" pitchFamily="2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290A327-1AB9-4667-89B4-82A6A3F400B6}"/>
              </a:ext>
            </a:extLst>
          </p:cNvPr>
          <p:cNvCxnSpPr>
            <a:cxnSpLocks/>
          </p:cNvCxnSpPr>
          <p:nvPr/>
        </p:nvCxnSpPr>
        <p:spPr>
          <a:xfrm>
            <a:off x="4700875" y="2262020"/>
            <a:ext cx="683038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45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4" grpId="0"/>
      <p:bldP spid="5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1D99ECAA-736C-7CFD-86AC-EE2F5CD44B76}"/>
              </a:ext>
            </a:extLst>
          </p:cNvPr>
          <p:cNvSpPr/>
          <p:nvPr/>
        </p:nvSpPr>
        <p:spPr>
          <a:xfrm rot="5400000" flipH="1">
            <a:off x="-268648" y="242244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gradFill>
            <a:gsLst>
              <a:gs pos="30000">
                <a:schemeClr val="bg1"/>
              </a:gs>
              <a:gs pos="67000">
                <a:srgbClr val="E9EAEA"/>
              </a:gs>
              <a:gs pos="76000">
                <a:srgbClr val="E9EAEA"/>
              </a:gs>
              <a:gs pos="89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619809" y="834063"/>
            <a:ext cx="620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Oswald SemiBold" pitchFamily="2" charset="77"/>
              </a:rPr>
              <a:t>Questions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A173B1F-9848-58A2-C6B2-3E033840255B}"/>
              </a:ext>
            </a:extLst>
          </p:cNvPr>
          <p:cNvSpPr/>
          <p:nvPr/>
        </p:nvSpPr>
        <p:spPr>
          <a:xfrm>
            <a:off x="3012754" y="5100607"/>
            <a:ext cx="1421027" cy="29929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Picture 10" descr="A picture containing clipart, graphics, illustration, LEGO&#10;&#10;Description automatically generated">
            <a:extLst>
              <a:ext uri="{FF2B5EF4-FFF2-40B4-BE49-F238E27FC236}">
                <a16:creationId xmlns:a16="http://schemas.microsoft.com/office/drawing/2014/main" id="{B88CB206-8073-819B-529C-06C340B2D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6488" y="1287836"/>
            <a:ext cx="7620000" cy="5080000"/>
          </a:xfrm>
          <a:prstGeom prst="rect">
            <a:avLst/>
          </a:prstGeom>
        </p:spPr>
      </p:pic>
      <p:sp>
        <p:nvSpPr>
          <p:cNvPr id="2" name="Flowchart: Manual Input 2">
            <a:extLst>
              <a:ext uri="{FF2B5EF4-FFF2-40B4-BE49-F238E27FC236}">
                <a16:creationId xmlns:a16="http://schemas.microsoft.com/office/drawing/2014/main" id="{142F3E1A-93E3-D40E-F188-4EC3F5047779}"/>
              </a:ext>
            </a:extLst>
          </p:cNvPr>
          <p:cNvSpPr/>
          <p:nvPr/>
        </p:nvSpPr>
        <p:spPr>
          <a:xfrm rot="16200000" flipH="1">
            <a:off x="5132477" y="-269699"/>
            <a:ext cx="6958117" cy="729729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0 w 10000"/>
              <a:gd name="connsiteY3" fmla="*/ 10000 h 11264"/>
              <a:gd name="connsiteX4" fmla="*/ 0 w 10000"/>
              <a:gd name="connsiteY4" fmla="*/ 2000 h 11264"/>
              <a:gd name="connsiteX0" fmla="*/ 0 w 10000"/>
              <a:gd name="connsiteY0" fmla="*/ 2000 h 11264"/>
              <a:gd name="connsiteX1" fmla="*/ 10000 w 10000"/>
              <a:gd name="connsiteY1" fmla="*/ 0 h 11264"/>
              <a:gd name="connsiteX2" fmla="*/ 10000 w 10000"/>
              <a:gd name="connsiteY2" fmla="*/ 11264 h 11264"/>
              <a:gd name="connsiteX3" fmla="*/ 16 w 10000"/>
              <a:gd name="connsiteY3" fmla="*/ 11196 h 11264"/>
              <a:gd name="connsiteX4" fmla="*/ 0 w 10000"/>
              <a:gd name="connsiteY4" fmla="*/ 2000 h 11264"/>
              <a:gd name="connsiteX0" fmla="*/ 22 w 10022"/>
              <a:gd name="connsiteY0" fmla="*/ 2000 h 11264"/>
              <a:gd name="connsiteX1" fmla="*/ 10022 w 10022"/>
              <a:gd name="connsiteY1" fmla="*/ 0 h 11264"/>
              <a:gd name="connsiteX2" fmla="*/ 10022 w 10022"/>
              <a:gd name="connsiteY2" fmla="*/ 11264 h 11264"/>
              <a:gd name="connsiteX3" fmla="*/ 0 w 10022"/>
              <a:gd name="connsiteY3" fmla="*/ 11257 h 11264"/>
              <a:gd name="connsiteX4" fmla="*/ 22 w 10022"/>
              <a:gd name="connsiteY4" fmla="*/ 2000 h 11264"/>
              <a:gd name="connsiteX0" fmla="*/ 0 w 10145"/>
              <a:gd name="connsiteY0" fmla="*/ 1915 h 11264"/>
              <a:gd name="connsiteX1" fmla="*/ 10145 w 10145"/>
              <a:gd name="connsiteY1" fmla="*/ 0 h 11264"/>
              <a:gd name="connsiteX2" fmla="*/ 10145 w 10145"/>
              <a:gd name="connsiteY2" fmla="*/ 11264 h 11264"/>
              <a:gd name="connsiteX3" fmla="*/ 123 w 10145"/>
              <a:gd name="connsiteY3" fmla="*/ 11257 h 11264"/>
              <a:gd name="connsiteX4" fmla="*/ 0 w 10145"/>
              <a:gd name="connsiteY4" fmla="*/ 1915 h 11264"/>
              <a:gd name="connsiteX0" fmla="*/ 89 w 10234"/>
              <a:gd name="connsiteY0" fmla="*/ 1915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89 w 10234"/>
              <a:gd name="connsiteY4" fmla="*/ 1915 h 11427"/>
              <a:gd name="connsiteX0" fmla="*/ 184 w 10234"/>
              <a:gd name="connsiteY0" fmla="*/ 1894 h 11427"/>
              <a:gd name="connsiteX1" fmla="*/ 10234 w 10234"/>
              <a:gd name="connsiteY1" fmla="*/ 0 h 11427"/>
              <a:gd name="connsiteX2" fmla="*/ 10234 w 10234"/>
              <a:gd name="connsiteY2" fmla="*/ 11264 h 11427"/>
              <a:gd name="connsiteX3" fmla="*/ 0 w 10234"/>
              <a:gd name="connsiteY3" fmla="*/ 11427 h 11427"/>
              <a:gd name="connsiteX4" fmla="*/ 184 w 10234"/>
              <a:gd name="connsiteY4" fmla="*/ 1894 h 11427"/>
              <a:gd name="connsiteX0" fmla="*/ 2 w 10052"/>
              <a:gd name="connsiteY0" fmla="*/ 1894 h 11264"/>
              <a:gd name="connsiteX1" fmla="*/ 10052 w 10052"/>
              <a:gd name="connsiteY1" fmla="*/ 0 h 11264"/>
              <a:gd name="connsiteX2" fmla="*/ 10052 w 10052"/>
              <a:gd name="connsiteY2" fmla="*/ 11264 h 11264"/>
              <a:gd name="connsiteX3" fmla="*/ 2 w 10052"/>
              <a:gd name="connsiteY3" fmla="*/ 11264 h 11264"/>
              <a:gd name="connsiteX4" fmla="*/ 2 w 10052"/>
              <a:gd name="connsiteY4" fmla="*/ 1894 h 11264"/>
              <a:gd name="connsiteX0" fmla="*/ 0 w 10050"/>
              <a:gd name="connsiteY0" fmla="*/ 1894 h 11264"/>
              <a:gd name="connsiteX1" fmla="*/ 10050 w 10050"/>
              <a:gd name="connsiteY1" fmla="*/ 0 h 11264"/>
              <a:gd name="connsiteX2" fmla="*/ 10050 w 10050"/>
              <a:gd name="connsiteY2" fmla="*/ 11264 h 11264"/>
              <a:gd name="connsiteX3" fmla="*/ 425 w 10050"/>
              <a:gd name="connsiteY3" fmla="*/ 11162 h 11264"/>
              <a:gd name="connsiteX4" fmla="*/ 0 w 10050"/>
              <a:gd name="connsiteY4" fmla="*/ 1894 h 11264"/>
              <a:gd name="connsiteX0" fmla="*/ 89 w 10139"/>
              <a:gd name="connsiteY0" fmla="*/ 1894 h 11305"/>
              <a:gd name="connsiteX1" fmla="*/ 10139 w 10139"/>
              <a:gd name="connsiteY1" fmla="*/ 0 h 11305"/>
              <a:gd name="connsiteX2" fmla="*/ 10139 w 10139"/>
              <a:gd name="connsiteY2" fmla="*/ 11264 h 11305"/>
              <a:gd name="connsiteX3" fmla="*/ 0 w 10139"/>
              <a:gd name="connsiteY3" fmla="*/ 11305 h 11305"/>
              <a:gd name="connsiteX4" fmla="*/ 89 w 10139"/>
              <a:gd name="connsiteY4" fmla="*/ 1894 h 1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9" h="11305">
                <a:moveTo>
                  <a:pt x="89" y="1894"/>
                </a:moveTo>
                <a:lnTo>
                  <a:pt x="10139" y="0"/>
                </a:lnTo>
                <a:lnTo>
                  <a:pt x="10139" y="11264"/>
                </a:lnTo>
                <a:lnTo>
                  <a:pt x="0" y="11305"/>
                </a:lnTo>
                <a:cubicBezTo>
                  <a:pt x="-5" y="8240"/>
                  <a:pt x="94" y="4959"/>
                  <a:pt x="89" y="1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9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1D99ECAA-736C-7CFD-86AC-EE2F5CD44B76}"/>
              </a:ext>
            </a:extLst>
          </p:cNvPr>
          <p:cNvSpPr/>
          <p:nvPr/>
        </p:nvSpPr>
        <p:spPr>
          <a:xfrm rot="5400000" flipH="1">
            <a:off x="-268648" y="242244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gradFill>
            <a:gsLst>
              <a:gs pos="30000">
                <a:schemeClr val="bg1"/>
              </a:gs>
              <a:gs pos="67000">
                <a:srgbClr val="E9EAEA"/>
              </a:gs>
              <a:gs pos="76000">
                <a:srgbClr val="E9EAEA"/>
              </a:gs>
              <a:gs pos="89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619809" y="834063"/>
            <a:ext cx="620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Oswald SemiBold" pitchFamily="2" charset="77"/>
              </a:rPr>
              <a:t>Feedback</a:t>
            </a:r>
          </a:p>
        </p:txBody>
      </p:sp>
      <p:pic>
        <p:nvPicPr>
          <p:cNvPr id="4" name="Picture 3" descr="A picture containing clipart, cartoon, screenshot&#10;&#10;Description automatically generated">
            <a:extLst>
              <a:ext uri="{FF2B5EF4-FFF2-40B4-BE49-F238E27FC236}">
                <a16:creationId xmlns:a16="http://schemas.microsoft.com/office/drawing/2014/main" id="{68C0355C-F88C-BF0E-4ABB-E2D1AE6C1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21" y="1878226"/>
            <a:ext cx="5357684" cy="35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1D99ECAA-736C-7CFD-86AC-EE2F5CD44B76}"/>
              </a:ext>
            </a:extLst>
          </p:cNvPr>
          <p:cNvSpPr/>
          <p:nvPr/>
        </p:nvSpPr>
        <p:spPr>
          <a:xfrm rot="5400000" flipH="1">
            <a:off x="-268648" y="242244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gradFill>
            <a:gsLst>
              <a:gs pos="30000">
                <a:schemeClr val="bg1"/>
              </a:gs>
              <a:gs pos="67000">
                <a:srgbClr val="E9EAEA"/>
              </a:gs>
              <a:gs pos="76000">
                <a:srgbClr val="E9EAEA"/>
              </a:gs>
              <a:gs pos="89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619809" y="834063"/>
            <a:ext cx="620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 SemiBold" pitchFamily="2" charset="77"/>
                <a:ea typeface="+mn-ea"/>
                <a:cs typeface="+mn-cs"/>
              </a:rPr>
              <a:t>Questions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A173B1F-9848-58A2-C6B2-3E033840255B}"/>
              </a:ext>
            </a:extLst>
          </p:cNvPr>
          <p:cNvSpPr/>
          <p:nvPr/>
        </p:nvSpPr>
        <p:spPr>
          <a:xfrm>
            <a:off x="3012754" y="5100607"/>
            <a:ext cx="1421027" cy="29929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clipart, graphics, illustration, LEGO&#10;&#10;Description automatically generated">
            <a:extLst>
              <a:ext uri="{FF2B5EF4-FFF2-40B4-BE49-F238E27FC236}">
                <a16:creationId xmlns:a16="http://schemas.microsoft.com/office/drawing/2014/main" id="{B88CB206-8073-819B-529C-06C340B2D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6488" y="1287836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9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nual Input 2">
            <a:extLst>
              <a:ext uri="{FF2B5EF4-FFF2-40B4-BE49-F238E27FC236}">
                <a16:creationId xmlns:a16="http://schemas.microsoft.com/office/drawing/2014/main" id="{1D99ECAA-736C-7CFD-86AC-EE2F5CD44B76}"/>
              </a:ext>
            </a:extLst>
          </p:cNvPr>
          <p:cNvSpPr/>
          <p:nvPr/>
        </p:nvSpPr>
        <p:spPr>
          <a:xfrm rot="5400000" flipH="1">
            <a:off x="-268648" y="242244"/>
            <a:ext cx="6910808" cy="637351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12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1290 h 10000"/>
              <a:gd name="connsiteX0" fmla="*/ 0 w 10039"/>
              <a:gd name="connsiteY0" fmla="*/ 1269 h 10000"/>
              <a:gd name="connsiteX1" fmla="*/ 10039 w 10039"/>
              <a:gd name="connsiteY1" fmla="*/ 0 h 10000"/>
              <a:gd name="connsiteX2" fmla="*/ 10039 w 10039"/>
              <a:gd name="connsiteY2" fmla="*/ 10000 h 10000"/>
              <a:gd name="connsiteX3" fmla="*/ 39 w 10039"/>
              <a:gd name="connsiteY3" fmla="*/ 10000 h 10000"/>
              <a:gd name="connsiteX4" fmla="*/ 0 w 10039"/>
              <a:gd name="connsiteY4" fmla="*/ 1269 h 10000"/>
              <a:gd name="connsiteX0" fmla="*/ 38 w 10077"/>
              <a:gd name="connsiteY0" fmla="*/ 1269 h 10021"/>
              <a:gd name="connsiteX1" fmla="*/ 10077 w 10077"/>
              <a:gd name="connsiteY1" fmla="*/ 0 h 10021"/>
              <a:gd name="connsiteX2" fmla="*/ 10077 w 10077"/>
              <a:gd name="connsiteY2" fmla="*/ 10000 h 10021"/>
              <a:gd name="connsiteX3" fmla="*/ 0 w 10077"/>
              <a:gd name="connsiteY3" fmla="*/ 10021 h 10021"/>
              <a:gd name="connsiteX4" fmla="*/ 38 w 10077"/>
              <a:gd name="connsiteY4" fmla="*/ 1269 h 10021"/>
              <a:gd name="connsiteX0" fmla="*/ 38 w 10077"/>
              <a:gd name="connsiteY0" fmla="*/ 1269 h 10042"/>
              <a:gd name="connsiteX1" fmla="*/ 10077 w 10077"/>
              <a:gd name="connsiteY1" fmla="*/ 0 h 10042"/>
              <a:gd name="connsiteX2" fmla="*/ 10077 w 10077"/>
              <a:gd name="connsiteY2" fmla="*/ 10042 h 10042"/>
              <a:gd name="connsiteX3" fmla="*/ 0 w 10077"/>
              <a:gd name="connsiteY3" fmla="*/ 10021 h 10042"/>
              <a:gd name="connsiteX4" fmla="*/ 38 w 10077"/>
              <a:gd name="connsiteY4" fmla="*/ 1269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7" h="10042">
                <a:moveTo>
                  <a:pt x="38" y="1269"/>
                </a:moveTo>
                <a:lnTo>
                  <a:pt x="10077" y="0"/>
                </a:lnTo>
                <a:lnTo>
                  <a:pt x="10077" y="10042"/>
                </a:lnTo>
                <a:lnTo>
                  <a:pt x="0" y="10021"/>
                </a:lnTo>
                <a:cubicBezTo>
                  <a:pt x="6" y="7118"/>
                  <a:pt x="32" y="4172"/>
                  <a:pt x="38" y="1269"/>
                </a:cubicBezTo>
                <a:close/>
              </a:path>
            </a:pathLst>
          </a:custGeom>
          <a:gradFill>
            <a:gsLst>
              <a:gs pos="30000">
                <a:schemeClr val="bg1"/>
              </a:gs>
              <a:gs pos="67000">
                <a:srgbClr val="E9EAEA"/>
              </a:gs>
              <a:gs pos="76000">
                <a:srgbClr val="E9EAEA"/>
              </a:gs>
              <a:gs pos="89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BC564-30D2-BFA2-AED6-15BA729018CE}"/>
              </a:ext>
            </a:extLst>
          </p:cNvPr>
          <p:cNvSpPr txBox="1"/>
          <p:nvPr/>
        </p:nvSpPr>
        <p:spPr>
          <a:xfrm>
            <a:off x="619809" y="834063"/>
            <a:ext cx="6206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latin typeface="Oswald SemiBold" pitchFamily="2" charset="77"/>
              </a:rPr>
              <a:t>Questions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A173B1F-9848-58A2-C6B2-3E033840255B}"/>
              </a:ext>
            </a:extLst>
          </p:cNvPr>
          <p:cNvSpPr/>
          <p:nvPr/>
        </p:nvSpPr>
        <p:spPr>
          <a:xfrm>
            <a:off x="3012754" y="5100607"/>
            <a:ext cx="1421027" cy="29929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11" name="Picture 10" descr="A picture containing clipart, graphics, illustration, LEGO&#10;&#10;Description automatically generated">
            <a:extLst>
              <a:ext uri="{FF2B5EF4-FFF2-40B4-BE49-F238E27FC236}">
                <a16:creationId xmlns:a16="http://schemas.microsoft.com/office/drawing/2014/main" id="{B88CB206-8073-819B-529C-06C340B2D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6488" y="1287836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2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51D2A3-1E17-F0FA-A984-2E3A84E08AE9}"/>
              </a:ext>
            </a:extLst>
          </p:cNvPr>
          <p:cNvSpPr/>
          <p:nvPr/>
        </p:nvSpPr>
        <p:spPr>
          <a:xfrm>
            <a:off x="4820076" y="0"/>
            <a:ext cx="7371923" cy="6858000"/>
          </a:xfrm>
          <a:prstGeom prst="rect">
            <a:avLst/>
          </a:prstGeom>
          <a:solidFill>
            <a:srgbClr val="E9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6CD9E7-4CE6-6C6D-473E-B8CF5A760017}"/>
              </a:ext>
            </a:extLst>
          </p:cNvPr>
          <p:cNvSpPr txBox="1"/>
          <p:nvPr/>
        </p:nvSpPr>
        <p:spPr>
          <a:xfrm>
            <a:off x="727908" y="3373424"/>
            <a:ext cx="3101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817E7D"/>
                </a:solidFill>
                <a:latin typeface="Oswald SemiBold" pitchFamily="2" charset="77"/>
              </a:rPr>
              <a:t>THANK YOU!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C4579-1F42-A09C-96DD-7C7AC2335DBE}"/>
              </a:ext>
            </a:extLst>
          </p:cNvPr>
          <p:cNvSpPr txBox="1"/>
          <p:nvPr/>
        </p:nvSpPr>
        <p:spPr>
          <a:xfrm>
            <a:off x="5277676" y="594703"/>
            <a:ext cx="64567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 SemiBold" pitchFamily="2" charset="77"/>
              </a:rPr>
              <a:t>AI DEMYSTIFIED: </a:t>
            </a:r>
            <a:r>
              <a:rPr lang="en-GB" sz="4400" b="1" dirty="0">
                <a:latin typeface="Oswald SemiBold" pitchFamily="2" charset="77"/>
              </a:rPr>
              <a:t>A Guide for Entrepreneurship Educators</a:t>
            </a:r>
          </a:p>
        </p:txBody>
      </p:sp>
      <p:pic>
        <p:nvPicPr>
          <p:cNvPr id="14" name="Picture 13" descr="A screenshot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2AA90A55-8AD5-AB9B-FDFF-D22E060E3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349" y="2116801"/>
            <a:ext cx="6984921" cy="3929018"/>
          </a:xfrm>
          <a:prstGeom prst="rect">
            <a:avLst/>
          </a:prstGeom>
        </p:spPr>
      </p:pic>
      <p:pic>
        <p:nvPicPr>
          <p:cNvPr id="9" name="Picture 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24A07E6D-4EA3-E017-F286-7B75CB72D7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37" t="12735" r="59629" b="12446"/>
          <a:stretch/>
        </p:blipFill>
        <p:spPr>
          <a:xfrm>
            <a:off x="478442" y="4908949"/>
            <a:ext cx="1631662" cy="1520771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89C359DA-6F78-E842-FB3C-B036468D48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16" t="13018" r="5980" b="12164"/>
          <a:stretch/>
        </p:blipFill>
        <p:spPr>
          <a:xfrm>
            <a:off x="2110104" y="4942113"/>
            <a:ext cx="2409612" cy="148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87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90FCDC-42B6-D8A3-2F2D-E331572B14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53" r="1217"/>
          <a:stretch/>
        </p:blipFill>
        <p:spPr>
          <a:xfrm>
            <a:off x="4968403" y="680794"/>
            <a:ext cx="6954796" cy="6196006"/>
          </a:xfrm>
          <a:prstGeom prst="rect">
            <a:avLst/>
          </a:prstGeom>
        </p:spPr>
      </p:pic>
      <p:sp>
        <p:nvSpPr>
          <p:cNvPr id="228" name="Google Shape;228;p45"/>
          <p:cNvSpPr/>
          <p:nvPr/>
        </p:nvSpPr>
        <p:spPr>
          <a:xfrm rot="10800000" flipH="1">
            <a:off x="-4" y="-18809"/>
            <a:ext cx="2645200" cy="6876800"/>
          </a:xfrm>
          <a:prstGeom prst="rtTriangle">
            <a:avLst/>
          </a:prstGeom>
          <a:solidFill>
            <a:srgbClr val="FFCE00"/>
          </a:solidFill>
          <a:ln>
            <a:noFill/>
          </a:ln>
        </p:spPr>
        <p:txBody>
          <a:bodyPr spcFirstLastPara="1" wrap="square" lIns="128367" tIns="128367" rIns="128367" bIns="128367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842693-8A70-1CD0-CCC6-1D3999E64214}"/>
              </a:ext>
            </a:extLst>
          </p:cNvPr>
          <p:cNvSpPr/>
          <p:nvPr/>
        </p:nvSpPr>
        <p:spPr>
          <a:xfrm>
            <a:off x="5307980" y="5516136"/>
            <a:ext cx="2631688" cy="401443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631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A0D9B2-08AE-D323-6B65-04ED66D887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53" r="1217"/>
          <a:stretch/>
        </p:blipFill>
        <p:spPr>
          <a:xfrm>
            <a:off x="4968403" y="680794"/>
            <a:ext cx="6954796" cy="6196006"/>
          </a:xfrm>
          <a:prstGeom prst="rect">
            <a:avLst/>
          </a:prstGeom>
        </p:spPr>
      </p:pic>
      <p:sp>
        <p:nvSpPr>
          <p:cNvPr id="228" name="Google Shape;228;p45"/>
          <p:cNvSpPr/>
          <p:nvPr/>
        </p:nvSpPr>
        <p:spPr>
          <a:xfrm rot="10800000" flipH="1">
            <a:off x="-4" y="-18809"/>
            <a:ext cx="2645200" cy="6876800"/>
          </a:xfrm>
          <a:prstGeom prst="rtTriangle">
            <a:avLst/>
          </a:prstGeom>
          <a:solidFill>
            <a:srgbClr val="FFCE00"/>
          </a:solidFill>
          <a:ln>
            <a:noFill/>
          </a:ln>
        </p:spPr>
        <p:txBody>
          <a:bodyPr spcFirstLastPara="1" wrap="square" lIns="128367" tIns="128367" rIns="128367" bIns="128367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842693-8A70-1CD0-CCC6-1D3999E64214}"/>
              </a:ext>
            </a:extLst>
          </p:cNvPr>
          <p:cNvSpPr/>
          <p:nvPr/>
        </p:nvSpPr>
        <p:spPr>
          <a:xfrm>
            <a:off x="5307980" y="5872976"/>
            <a:ext cx="2631688" cy="401443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9194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/>
          <p:nvPr/>
        </p:nvSpPr>
        <p:spPr>
          <a:xfrm rot="10800000" flipH="1">
            <a:off x="-4" y="-18809"/>
            <a:ext cx="2645200" cy="6876800"/>
          </a:xfrm>
          <a:prstGeom prst="rtTriangle">
            <a:avLst/>
          </a:prstGeom>
          <a:solidFill>
            <a:srgbClr val="FFCE00"/>
          </a:solidFill>
          <a:ln>
            <a:noFill/>
          </a:ln>
        </p:spPr>
        <p:txBody>
          <a:bodyPr spcFirstLastPara="1" wrap="square" lIns="128367" tIns="128367" rIns="128367" bIns="128367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76E493-1501-A28B-0F4D-C9090AC6C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943" y="0"/>
            <a:ext cx="8756057" cy="6858000"/>
          </a:xfrm>
          <a:prstGeom prst="rect">
            <a:avLst/>
          </a:prstGeom>
        </p:spPr>
      </p:pic>
      <p:pic>
        <p:nvPicPr>
          <p:cNvPr id="2" name="Online Media 1" title="ExEC Countdown Timer">
            <a:hlinkClick r:id="" action="ppaction://media"/>
            <a:extLst>
              <a:ext uri="{FF2B5EF4-FFF2-40B4-BE49-F238E27FC236}">
                <a16:creationId xmlns:a16="http://schemas.microsoft.com/office/drawing/2014/main" id="{CF46E9D1-6441-C3B6-0C2C-EBC6BA871E7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28544" y="4606372"/>
            <a:ext cx="2096025" cy="118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608821" y="79757"/>
            <a:ext cx="6981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Oswald" panose="02000503000000000000" pitchFamily="2" charset="0"/>
                <a:ea typeface="Roboto Medium" panose="02000000000000000000" pitchFamily="2" charset="0"/>
              </a:rPr>
              <a:t>E</a:t>
            </a:r>
            <a:r>
              <a:rPr lang="en-US" sz="4400" b="1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ea typeface="Roboto Black" panose="02000000000000000000" pitchFamily="2" charset="0"/>
              </a:rPr>
              <a:t>x</a:t>
            </a:r>
            <a:r>
              <a:rPr lang="en-US" sz="4400" dirty="0">
                <a:latin typeface="Oswald" panose="02000503000000000000" pitchFamily="2" charset="0"/>
                <a:ea typeface="Roboto Medium" panose="02000000000000000000" pitchFamily="2" charset="0"/>
              </a:rPr>
              <a:t>periential</a:t>
            </a:r>
          </a:p>
          <a:p>
            <a:r>
              <a:rPr lang="en-US" sz="4400" dirty="0">
                <a:latin typeface="Oswald" panose="02000503000000000000" pitchFamily="2" charset="0"/>
                <a:ea typeface="Roboto Medium" panose="02000000000000000000" pitchFamily="2" charset="0"/>
              </a:rPr>
              <a:t>Entrepreneurship</a:t>
            </a:r>
          </a:p>
          <a:p>
            <a:r>
              <a:rPr lang="en-US" sz="4400" dirty="0">
                <a:latin typeface="Oswald" panose="02000503000000000000" pitchFamily="2" charset="0"/>
                <a:ea typeface="Roboto Medium" panose="02000000000000000000" pitchFamily="2" charset="0"/>
              </a:rPr>
              <a:t>Curriculum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F5C5E0-764B-0A04-FC3C-786319354ACD}"/>
              </a:ext>
            </a:extLst>
          </p:cNvPr>
          <p:cNvGrpSpPr/>
          <p:nvPr/>
        </p:nvGrpSpPr>
        <p:grpSpPr>
          <a:xfrm>
            <a:off x="4927977" y="2535596"/>
            <a:ext cx="6551189" cy="548127"/>
            <a:chOff x="4927978" y="1665651"/>
            <a:chExt cx="6551189" cy="5481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9B4D9-3629-5989-B14A-B54C52F1E436}"/>
                </a:ext>
              </a:extLst>
            </p:cNvPr>
            <p:cNvSpPr txBox="1"/>
            <p:nvPr/>
          </p:nvSpPr>
          <p:spPr>
            <a:xfrm>
              <a:off x="5525971" y="1732889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By educators, for educators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FCE1B-AF52-998F-2359-61D97781485A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3979B2-65F5-D0EF-57AE-55ECD66AD69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4AD41-83D1-B0D6-2089-1B0043B8BDA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1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A6FDBC9B-4512-6799-0183-750DEC5EF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437" y="3127922"/>
            <a:ext cx="1824240" cy="79658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1DEA95E-5D05-CAA7-F148-E5961C20821F}"/>
              </a:ext>
            </a:extLst>
          </p:cNvPr>
          <p:cNvGrpSpPr/>
          <p:nvPr/>
        </p:nvGrpSpPr>
        <p:grpSpPr>
          <a:xfrm>
            <a:off x="4925607" y="3239698"/>
            <a:ext cx="6551189" cy="548127"/>
            <a:chOff x="4927978" y="1665651"/>
            <a:chExt cx="6551189" cy="54812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BEB497-76D0-9E0A-5EA5-3B60E373FE34}"/>
                </a:ext>
              </a:extLst>
            </p:cNvPr>
            <p:cNvSpPr txBox="1"/>
            <p:nvPr/>
          </p:nvSpPr>
          <p:spPr>
            <a:xfrm>
              <a:off x="5525971" y="1732889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Structured engagement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6E40393-5256-01D8-4F59-91E46F71DC2C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2810C50-4C8A-B5EE-1755-F6A7B7CF4A78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453A0C-1346-432E-DF9D-B83675479A6D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2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3B94F6-2452-9D30-2FB9-AAEA03607263}"/>
              </a:ext>
            </a:extLst>
          </p:cNvPr>
          <p:cNvGrpSpPr/>
          <p:nvPr/>
        </p:nvGrpSpPr>
        <p:grpSpPr>
          <a:xfrm>
            <a:off x="4925607" y="3941461"/>
            <a:ext cx="6826581" cy="548127"/>
            <a:chOff x="4927978" y="1665651"/>
            <a:chExt cx="6826581" cy="54812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FE4FF0-F341-E916-1628-4DDAB0CEA8FA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Improve your . . .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89BB201-8078-66C2-957C-34DBD27E4935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6B2B651-9022-4E04-B039-5501E73D8CED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A2B7FCA-2170-1C62-BDBC-F437B2D8976E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3</a:t>
                </a:r>
              </a:p>
            </p:txBody>
          </p:sp>
        </p:grp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290A327-1AB9-4667-89B4-82A6A3F400B6}"/>
              </a:ext>
            </a:extLst>
          </p:cNvPr>
          <p:cNvCxnSpPr>
            <a:cxnSpLocks/>
          </p:cNvCxnSpPr>
          <p:nvPr/>
        </p:nvCxnSpPr>
        <p:spPr>
          <a:xfrm>
            <a:off x="4700875" y="2262020"/>
            <a:ext cx="683038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56C49C5-A78F-7E9B-1455-888FEAD065E4}"/>
              </a:ext>
            </a:extLst>
          </p:cNvPr>
          <p:cNvGrpSpPr/>
          <p:nvPr/>
        </p:nvGrpSpPr>
        <p:grpSpPr>
          <a:xfrm>
            <a:off x="5816580" y="4734382"/>
            <a:ext cx="5642627" cy="400110"/>
            <a:chOff x="5873870" y="3110499"/>
            <a:chExt cx="5642627" cy="4001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15D08D-31DD-8FD2-AA43-5ED58F46343F}"/>
                </a:ext>
              </a:extLst>
            </p:cNvPr>
            <p:cNvSpPr txBox="1"/>
            <p:nvPr/>
          </p:nvSpPr>
          <p:spPr>
            <a:xfrm>
              <a:off x="6096000" y="3110499"/>
              <a:ext cx="5420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Attendance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48E04E5-0376-EFED-D3CB-BAA7D068981E}"/>
                </a:ext>
              </a:extLst>
            </p:cNvPr>
            <p:cNvSpPr/>
            <p:nvPr/>
          </p:nvSpPr>
          <p:spPr>
            <a:xfrm>
              <a:off x="5873870" y="3254639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6B5008-9E64-EDC4-BA25-0D88A203AA22}"/>
              </a:ext>
            </a:extLst>
          </p:cNvPr>
          <p:cNvGrpSpPr/>
          <p:nvPr/>
        </p:nvGrpSpPr>
        <p:grpSpPr>
          <a:xfrm>
            <a:off x="5834169" y="5381888"/>
            <a:ext cx="5642627" cy="400110"/>
            <a:chOff x="5873870" y="3125739"/>
            <a:chExt cx="5642627" cy="4001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319EB3-302F-B343-4EBF-0145D85580D6}"/>
                </a:ext>
              </a:extLst>
            </p:cNvPr>
            <p:cNvSpPr txBox="1"/>
            <p:nvPr/>
          </p:nvSpPr>
          <p:spPr>
            <a:xfrm>
              <a:off x="6096000" y="3125739"/>
              <a:ext cx="5420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Participation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9D72511-5247-EBA9-9624-D4B009D61441}"/>
                </a:ext>
              </a:extLst>
            </p:cNvPr>
            <p:cNvSpPr/>
            <p:nvPr/>
          </p:nvSpPr>
          <p:spPr>
            <a:xfrm>
              <a:off x="5873870" y="3254639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6EE96-6634-4916-8E25-FF77017FFD20}"/>
              </a:ext>
            </a:extLst>
          </p:cNvPr>
          <p:cNvGrpSpPr/>
          <p:nvPr/>
        </p:nvGrpSpPr>
        <p:grpSpPr>
          <a:xfrm>
            <a:off x="5816580" y="6019199"/>
            <a:ext cx="5642627" cy="400110"/>
            <a:chOff x="5873870" y="3125739"/>
            <a:chExt cx="5642627" cy="4001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78451E-0886-253F-5018-6D4C18DD1B9C}"/>
                </a:ext>
              </a:extLst>
            </p:cNvPr>
            <p:cNvSpPr txBox="1"/>
            <p:nvPr/>
          </p:nvSpPr>
          <p:spPr>
            <a:xfrm>
              <a:off x="6096000" y="3125739"/>
              <a:ext cx="5420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Discussions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103C60F-FBA4-F03C-0FB5-C32C03EC3CDD}"/>
                </a:ext>
              </a:extLst>
            </p:cNvPr>
            <p:cNvSpPr/>
            <p:nvPr/>
          </p:nvSpPr>
          <p:spPr>
            <a:xfrm>
              <a:off x="5873870" y="3254639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301085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E01479-1D04-D8BE-44F5-1B0CD632EE19}"/>
              </a:ext>
            </a:extLst>
          </p:cNvPr>
          <p:cNvSpPr/>
          <p:nvPr/>
        </p:nvSpPr>
        <p:spPr>
          <a:xfrm>
            <a:off x="1" y="0"/>
            <a:ext cx="4250724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DFCAC4-78B4-AE46-2F1A-1BBE244638C0}"/>
              </a:ext>
            </a:extLst>
          </p:cNvPr>
          <p:cNvSpPr txBox="1"/>
          <p:nvPr/>
        </p:nvSpPr>
        <p:spPr>
          <a:xfrm>
            <a:off x="4608821" y="79757"/>
            <a:ext cx="6981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Oswald" panose="02000503000000000000" pitchFamily="2" charset="0"/>
                <a:ea typeface="Roboto Medium" panose="02000000000000000000" pitchFamily="2" charset="0"/>
              </a:rPr>
              <a:t>E</a:t>
            </a:r>
            <a:r>
              <a:rPr lang="en-US" sz="4400" b="1" dirty="0">
                <a:solidFill>
                  <a:srgbClr val="FBBF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  <a:ea typeface="Roboto Black" panose="02000000000000000000" pitchFamily="2" charset="0"/>
              </a:rPr>
              <a:t>x</a:t>
            </a:r>
            <a:r>
              <a:rPr lang="en-US" sz="4400" dirty="0">
                <a:latin typeface="Oswald" panose="02000503000000000000" pitchFamily="2" charset="0"/>
                <a:ea typeface="Roboto Medium" panose="02000000000000000000" pitchFamily="2" charset="0"/>
              </a:rPr>
              <a:t>periential</a:t>
            </a:r>
          </a:p>
          <a:p>
            <a:r>
              <a:rPr lang="en-US" sz="4400" dirty="0">
                <a:latin typeface="Oswald" panose="02000503000000000000" pitchFamily="2" charset="0"/>
                <a:ea typeface="Roboto Medium" panose="02000000000000000000" pitchFamily="2" charset="0"/>
              </a:rPr>
              <a:t>Entrepreneurship</a:t>
            </a:r>
          </a:p>
          <a:p>
            <a:r>
              <a:rPr lang="en-US" sz="4400" dirty="0">
                <a:latin typeface="Oswald" panose="02000503000000000000" pitchFamily="2" charset="0"/>
                <a:ea typeface="Roboto Medium" panose="02000000000000000000" pitchFamily="2" charset="0"/>
              </a:rPr>
              <a:t>Curriculum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F5C5E0-764B-0A04-FC3C-786319354ACD}"/>
              </a:ext>
            </a:extLst>
          </p:cNvPr>
          <p:cNvGrpSpPr/>
          <p:nvPr/>
        </p:nvGrpSpPr>
        <p:grpSpPr>
          <a:xfrm>
            <a:off x="4927977" y="2535596"/>
            <a:ext cx="6551189" cy="548127"/>
            <a:chOff x="4927978" y="1665651"/>
            <a:chExt cx="6551189" cy="54812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D89B4D9-3629-5989-B14A-B54C52F1E436}"/>
                </a:ext>
              </a:extLst>
            </p:cNvPr>
            <p:cNvSpPr txBox="1"/>
            <p:nvPr/>
          </p:nvSpPr>
          <p:spPr>
            <a:xfrm>
              <a:off x="5525971" y="1732889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By educators, for educators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FCE1B-AF52-998F-2359-61D97781485A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73979B2-65F5-D0EF-57AE-55ECD66AD696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94AD41-83D1-B0D6-2089-1B0043B8BDAB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1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1CB4816-7AE3-68F7-E8DB-E2E3548489B4}"/>
              </a:ext>
            </a:extLst>
          </p:cNvPr>
          <p:cNvSpPr/>
          <p:nvPr/>
        </p:nvSpPr>
        <p:spPr>
          <a:xfrm>
            <a:off x="-2149565" y="493554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2338D8-DE13-DFDB-A13D-A983FBEB7EAD}"/>
              </a:ext>
            </a:extLst>
          </p:cNvPr>
          <p:cNvSpPr/>
          <p:nvPr/>
        </p:nvSpPr>
        <p:spPr>
          <a:xfrm>
            <a:off x="-570744" y="6069599"/>
            <a:ext cx="3030577" cy="3030577"/>
          </a:xfrm>
          <a:prstGeom prst="ellipse">
            <a:avLst/>
          </a:prstGeom>
          <a:noFill/>
          <a:ln w="57150">
            <a:solidFill>
              <a:srgbClr val="FBB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A6FDBC9B-4512-6799-0183-750DEC5EF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437" y="3127922"/>
            <a:ext cx="1824240" cy="79658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1DEA95E-5D05-CAA7-F148-E5961C20821F}"/>
              </a:ext>
            </a:extLst>
          </p:cNvPr>
          <p:cNvGrpSpPr/>
          <p:nvPr/>
        </p:nvGrpSpPr>
        <p:grpSpPr>
          <a:xfrm>
            <a:off x="4925607" y="3239698"/>
            <a:ext cx="6551189" cy="548127"/>
            <a:chOff x="4927978" y="1665651"/>
            <a:chExt cx="6551189" cy="54812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BEB497-76D0-9E0A-5EA5-3B60E373FE34}"/>
                </a:ext>
              </a:extLst>
            </p:cNvPr>
            <p:cNvSpPr txBox="1"/>
            <p:nvPr/>
          </p:nvSpPr>
          <p:spPr>
            <a:xfrm>
              <a:off x="5525971" y="1732889"/>
              <a:ext cx="5953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Structured engagement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6E40393-5256-01D8-4F59-91E46F71DC2C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2810C50-4C8A-B5EE-1755-F6A7B7CF4A78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4453A0C-1346-432E-DF9D-B83675479A6D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2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3B94F6-2452-9D30-2FB9-AAEA03607263}"/>
              </a:ext>
            </a:extLst>
          </p:cNvPr>
          <p:cNvGrpSpPr/>
          <p:nvPr/>
        </p:nvGrpSpPr>
        <p:grpSpPr>
          <a:xfrm>
            <a:off x="4925607" y="3941461"/>
            <a:ext cx="6826581" cy="548127"/>
            <a:chOff x="4927978" y="1665651"/>
            <a:chExt cx="6826581" cy="548127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FE4FF0-F341-E916-1628-4DDAB0CEA8FA}"/>
                </a:ext>
              </a:extLst>
            </p:cNvPr>
            <p:cNvSpPr txBox="1"/>
            <p:nvPr/>
          </p:nvSpPr>
          <p:spPr>
            <a:xfrm>
              <a:off x="5525971" y="1732889"/>
              <a:ext cx="62285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Improve your . . .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89BB201-8078-66C2-957C-34DBD27E4935}"/>
                </a:ext>
              </a:extLst>
            </p:cNvPr>
            <p:cNvGrpSpPr/>
            <p:nvPr/>
          </p:nvGrpSpPr>
          <p:grpSpPr>
            <a:xfrm>
              <a:off x="4927978" y="1665651"/>
              <a:ext cx="534581" cy="548127"/>
              <a:chOff x="5354165" y="1901952"/>
              <a:chExt cx="677917" cy="695097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6B2B651-9022-4E04-B039-5501E73D8CED}"/>
                  </a:ext>
                </a:extLst>
              </p:cNvPr>
              <p:cNvSpPr/>
              <p:nvPr/>
            </p:nvSpPr>
            <p:spPr>
              <a:xfrm>
                <a:off x="5354165" y="1901952"/>
                <a:ext cx="677917" cy="677917"/>
              </a:xfrm>
              <a:prstGeom prst="ellipse">
                <a:avLst/>
              </a:prstGeom>
              <a:solidFill>
                <a:srgbClr val="FBBF1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  <a:defRPr/>
                </a:pPr>
                <a:endParaRPr lang="en-US" sz="1867" kern="0">
                  <a:solidFill>
                    <a:srgbClr val="FFFFFF"/>
                  </a:solidFill>
                  <a:latin typeface="Arial"/>
                  <a:sym typeface="Arial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A2B7FCA-2170-1C62-BDBC-F437B2D8976E}"/>
                  </a:ext>
                </a:extLst>
              </p:cNvPr>
              <p:cNvSpPr txBox="1"/>
              <p:nvPr/>
            </p:nvSpPr>
            <p:spPr>
              <a:xfrm>
                <a:off x="5357892" y="1933539"/>
                <a:ext cx="674190" cy="663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chemeClr val="bg1"/>
                    </a:solidFill>
                    <a:latin typeface="Oswald SemiBold" pitchFamily="2" charset="77"/>
                  </a:rPr>
                  <a:t>3</a:t>
                </a:r>
              </a:p>
            </p:txBody>
          </p:sp>
        </p:grp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290A327-1AB9-4667-89B4-82A6A3F400B6}"/>
              </a:ext>
            </a:extLst>
          </p:cNvPr>
          <p:cNvCxnSpPr>
            <a:cxnSpLocks/>
          </p:cNvCxnSpPr>
          <p:nvPr/>
        </p:nvCxnSpPr>
        <p:spPr>
          <a:xfrm>
            <a:off x="4700875" y="2262020"/>
            <a:ext cx="6830384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56C49C5-A78F-7E9B-1455-888FEAD065E4}"/>
              </a:ext>
            </a:extLst>
          </p:cNvPr>
          <p:cNvGrpSpPr/>
          <p:nvPr/>
        </p:nvGrpSpPr>
        <p:grpSpPr>
          <a:xfrm>
            <a:off x="5816580" y="4734382"/>
            <a:ext cx="5642627" cy="400110"/>
            <a:chOff x="5873870" y="3110499"/>
            <a:chExt cx="5642627" cy="4001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A15D08D-31DD-8FD2-AA43-5ED58F46343F}"/>
                </a:ext>
              </a:extLst>
            </p:cNvPr>
            <p:cNvSpPr txBox="1"/>
            <p:nvPr/>
          </p:nvSpPr>
          <p:spPr>
            <a:xfrm>
              <a:off x="6096000" y="3110499"/>
              <a:ext cx="5420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Attendance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48E04E5-0376-EFED-D3CB-BAA7D068981E}"/>
                </a:ext>
              </a:extLst>
            </p:cNvPr>
            <p:cNvSpPr/>
            <p:nvPr/>
          </p:nvSpPr>
          <p:spPr>
            <a:xfrm>
              <a:off x="5873870" y="3254639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6B5008-9E64-EDC4-BA25-0D88A203AA22}"/>
              </a:ext>
            </a:extLst>
          </p:cNvPr>
          <p:cNvGrpSpPr/>
          <p:nvPr/>
        </p:nvGrpSpPr>
        <p:grpSpPr>
          <a:xfrm>
            <a:off x="5834169" y="5381888"/>
            <a:ext cx="5642627" cy="400110"/>
            <a:chOff x="5873870" y="3125739"/>
            <a:chExt cx="5642627" cy="4001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6319EB3-302F-B343-4EBF-0145D85580D6}"/>
                </a:ext>
              </a:extLst>
            </p:cNvPr>
            <p:cNvSpPr txBox="1"/>
            <p:nvPr/>
          </p:nvSpPr>
          <p:spPr>
            <a:xfrm>
              <a:off x="6096000" y="3125739"/>
              <a:ext cx="5420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Participation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9D72511-5247-EBA9-9624-D4B009D61441}"/>
                </a:ext>
              </a:extLst>
            </p:cNvPr>
            <p:cNvSpPr/>
            <p:nvPr/>
          </p:nvSpPr>
          <p:spPr>
            <a:xfrm>
              <a:off x="5873870" y="3254639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B6EE96-6634-4916-8E25-FF77017FFD20}"/>
              </a:ext>
            </a:extLst>
          </p:cNvPr>
          <p:cNvGrpSpPr/>
          <p:nvPr/>
        </p:nvGrpSpPr>
        <p:grpSpPr>
          <a:xfrm>
            <a:off x="5816580" y="6019199"/>
            <a:ext cx="5642627" cy="400110"/>
            <a:chOff x="5873870" y="3125739"/>
            <a:chExt cx="5642627" cy="4001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78451E-0886-253F-5018-6D4C18DD1B9C}"/>
                </a:ext>
              </a:extLst>
            </p:cNvPr>
            <p:cNvSpPr txBox="1"/>
            <p:nvPr/>
          </p:nvSpPr>
          <p:spPr>
            <a:xfrm>
              <a:off x="6096000" y="3125739"/>
              <a:ext cx="5420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Discussions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103C60F-FBA4-F03C-0FB5-C32C03EC3CDD}"/>
                </a:ext>
              </a:extLst>
            </p:cNvPr>
            <p:cNvSpPr/>
            <p:nvPr/>
          </p:nvSpPr>
          <p:spPr>
            <a:xfrm>
              <a:off x="5873870" y="3254639"/>
              <a:ext cx="160345" cy="160345"/>
            </a:xfrm>
            <a:prstGeom prst="ellipse">
              <a:avLst/>
            </a:prstGeom>
            <a:solidFill>
              <a:srgbClr val="FBBF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270310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3958</TotalTime>
  <Words>1618</Words>
  <Application>Microsoft Office PowerPoint</Application>
  <PresentationFormat>Widescreen</PresentationFormat>
  <Paragraphs>484</Paragraphs>
  <Slides>49</Slides>
  <Notes>49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Oswald Light</vt:lpstr>
      <vt:lpstr>Oswald</vt:lpstr>
      <vt:lpstr>Roboto Black</vt:lpstr>
      <vt:lpstr>Roboto Medium</vt:lpstr>
      <vt:lpstr>Mercury SSm A</vt:lpstr>
      <vt:lpstr>Oswald SemiBold</vt:lpstr>
      <vt:lpstr>Calibri Light</vt:lpstr>
      <vt:lpstr>Roboto</vt:lpstr>
      <vt:lpstr>Hand Of Sean (Demo)</vt:lpstr>
      <vt:lpstr>Arial</vt:lpstr>
      <vt:lpstr>Calibri</vt:lpstr>
      <vt:lpstr>Stencil</vt:lpstr>
      <vt:lpstr>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Justin Wilcox</cp:lastModifiedBy>
  <cp:revision>44</cp:revision>
  <dcterms:created xsi:type="dcterms:W3CDTF">2023-04-26T08:38:11Z</dcterms:created>
  <dcterms:modified xsi:type="dcterms:W3CDTF">2023-05-09T20:15:18Z</dcterms:modified>
</cp:coreProperties>
</file>